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42"/>
  </p:notesMasterIdLst>
  <p:sldIdLst>
    <p:sldId id="259" r:id="rId2"/>
    <p:sldId id="256" r:id="rId3"/>
    <p:sldId id="260" r:id="rId4"/>
    <p:sldId id="261" r:id="rId5"/>
    <p:sldId id="262" r:id="rId6"/>
    <p:sldId id="263" r:id="rId7"/>
    <p:sldId id="267" r:id="rId8"/>
    <p:sldId id="266" r:id="rId9"/>
    <p:sldId id="265" r:id="rId10"/>
    <p:sldId id="276" r:id="rId11"/>
    <p:sldId id="275" r:id="rId12"/>
    <p:sldId id="274" r:id="rId13"/>
    <p:sldId id="273" r:id="rId14"/>
    <p:sldId id="272" r:id="rId15"/>
    <p:sldId id="271" r:id="rId16"/>
    <p:sldId id="270" r:id="rId17"/>
    <p:sldId id="269" r:id="rId18"/>
    <p:sldId id="268" r:id="rId19"/>
    <p:sldId id="281" r:id="rId20"/>
    <p:sldId id="280" r:id="rId21"/>
    <p:sldId id="279" r:id="rId22"/>
    <p:sldId id="284" r:id="rId23"/>
    <p:sldId id="283" r:id="rId24"/>
    <p:sldId id="282" r:id="rId25"/>
    <p:sldId id="278" r:id="rId26"/>
    <p:sldId id="288" r:id="rId27"/>
    <p:sldId id="287" r:id="rId28"/>
    <p:sldId id="286" r:id="rId29"/>
    <p:sldId id="291" r:id="rId30"/>
    <p:sldId id="290" r:id="rId31"/>
    <p:sldId id="285" r:id="rId32"/>
    <p:sldId id="289" r:id="rId33"/>
    <p:sldId id="264" r:id="rId34"/>
    <p:sldId id="294" r:id="rId35"/>
    <p:sldId id="293" r:id="rId36"/>
    <p:sldId id="292" r:id="rId37"/>
    <p:sldId id="297" r:id="rId38"/>
    <p:sldId id="296" r:id="rId39"/>
    <p:sldId id="257" r:id="rId40"/>
    <p:sldId id="258"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AE39"/>
    <a:srgbClr val="0033C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60" autoAdjust="0"/>
  </p:normalViewPr>
  <p:slideViewPr>
    <p:cSldViewPr>
      <p:cViewPr varScale="1">
        <p:scale>
          <a:sx n="70" d="100"/>
          <a:sy n="70" d="100"/>
        </p:scale>
        <p:origin x="1380"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xmlns="" id="{427BB1F9-34CA-213A-9A4E-F87BFA35DAD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fr-FR" altLang="fr-FR"/>
          </a:p>
        </p:txBody>
      </p:sp>
      <p:sp>
        <p:nvSpPr>
          <p:cNvPr id="128003" name="Rectangle 3">
            <a:extLst>
              <a:ext uri="{FF2B5EF4-FFF2-40B4-BE49-F238E27FC236}">
                <a16:creationId xmlns:a16="http://schemas.microsoft.com/office/drawing/2014/main" xmlns="" id="{D1807DFB-6A09-35A9-9D6E-98320F6BE3A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fr-FR" altLang="fr-FR"/>
          </a:p>
        </p:txBody>
      </p:sp>
      <p:sp>
        <p:nvSpPr>
          <p:cNvPr id="128004" name="Rectangle 4">
            <a:extLst>
              <a:ext uri="{FF2B5EF4-FFF2-40B4-BE49-F238E27FC236}">
                <a16:creationId xmlns:a16="http://schemas.microsoft.com/office/drawing/2014/main" xmlns="" id="{7195C07F-E24E-4ECB-CE07-6E9D1D7ECF6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5" name="Rectangle 5">
            <a:extLst>
              <a:ext uri="{FF2B5EF4-FFF2-40B4-BE49-F238E27FC236}">
                <a16:creationId xmlns:a16="http://schemas.microsoft.com/office/drawing/2014/main" xmlns="" id="{C1CF9BAF-CAA3-473D-90C4-70AFD82ACFA0}"/>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28006" name="Rectangle 6">
            <a:extLst>
              <a:ext uri="{FF2B5EF4-FFF2-40B4-BE49-F238E27FC236}">
                <a16:creationId xmlns:a16="http://schemas.microsoft.com/office/drawing/2014/main" xmlns="" id="{1968467D-C50B-9E21-1561-0964C7C0AE1E}"/>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fr-FR" altLang="fr-FR"/>
          </a:p>
        </p:txBody>
      </p:sp>
      <p:sp>
        <p:nvSpPr>
          <p:cNvPr id="128007" name="Rectangle 7">
            <a:extLst>
              <a:ext uri="{FF2B5EF4-FFF2-40B4-BE49-F238E27FC236}">
                <a16:creationId xmlns:a16="http://schemas.microsoft.com/office/drawing/2014/main" xmlns="" id="{245BAE5B-10FC-D049-1FBE-2AF41F6599E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6E1B9851-1E27-41C2-995B-B30748E85326}" type="slidenum">
              <a:rPr lang="fr-FR" altLang="fr-FR"/>
              <a:pPr/>
              <a:t>‹N°›</a:t>
            </a:fld>
            <a:endParaRPr lang="fr-FR" altLang="fr-FR"/>
          </a:p>
        </p:txBody>
      </p:sp>
    </p:spTree>
    <p:extLst>
      <p:ext uri="{BB962C8B-B14F-4D97-AF65-F5344CB8AC3E}">
        <p14:creationId xmlns:p14="http://schemas.microsoft.com/office/powerpoint/2010/main" val="42168856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20F36A9-DAAF-81ED-6D92-C1A1C6E13666}"/>
              </a:ext>
            </a:extLst>
          </p:cNvPr>
          <p:cNvSpPr>
            <a:spLocks noGrp="1" noChangeArrowheads="1"/>
          </p:cNvSpPr>
          <p:nvPr>
            <p:ph type="sldNum" sz="quarter" idx="5"/>
          </p:nvPr>
        </p:nvSpPr>
        <p:spPr>
          <a:ln/>
        </p:spPr>
        <p:txBody>
          <a:bodyPr/>
          <a:lstStyle/>
          <a:p>
            <a:fld id="{7B9E0AC8-5E96-4B4F-9D3C-9E609749815C}" type="slidenum">
              <a:rPr lang="fr-FR" altLang="fr-FR"/>
              <a:pPr/>
              <a:t>1</a:t>
            </a:fld>
            <a:endParaRPr lang="fr-FR" altLang="fr-FR"/>
          </a:p>
        </p:txBody>
      </p:sp>
      <p:sp>
        <p:nvSpPr>
          <p:cNvPr id="4098" name="Rectangle 2">
            <a:extLst>
              <a:ext uri="{FF2B5EF4-FFF2-40B4-BE49-F238E27FC236}">
                <a16:creationId xmlns:a16="http://schemas.microsoft.com/office/drawing/2014/main" xmlns="" id="{01732051-1F71-AA0D-3BC9-7B0AE3DABCAA}"/>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xmlns="" id="{A64277D9-DB0A-0ACD-6501-6EBA850A4BA8}"/>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8762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B5A0588F-3C25-A5D6-8427-574DA24AD539}"/>
              </a:ext>
            </a:extLst>
          </p:cNvPr>
          <p:cNvSpPr>
            <a:spLocks noGrp="1" noChangeArrowheads="1"/>
          </p:cNvSpPr>
          <p:nvPr>
            <p:ph type="sldNum" sz="quarter" idx="5"/>
          </p:nvPr>
        </p:nvSpPr>
        <p:spPr>
          <a:ln/>
        </p:spPr>
        <p:txBody>
          <a:bodyPr/>
          <a:lstStyle/>
          <a:p>
            <a:fld id="{8996E99D-A047-4621-94E8-D2AB7BA84929}" type="slidenum">
              <a:rPr lang="fr-FR" altLang="fr-FR"/>
              <a:pPr/>
              <a:t>2</a:t>
            </a:fld>
            <a:endParaRPr lang="fr-FR" altLang="fr-FR"/>
          </a:p>
        </p:txBody>
      </p:sp>
      <p:sp>
        <p:nvSpPr>
          <p:cNvPr id="129026" name="Rectangle 2">
            <a:extLst>
              <a:ext uri="{FF2B5EF4-FFF2-40B4-BE49-F238E27FC236}">
                <a16:creationId xmlns:a16="http://schemas.microsoft.com/office/drawing/2014/main" xmlns="" id="{40732FBD-0F16-21EE-879D-02E02E87111D}"/>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xmlns="" id="{479781A0-F983-3F25-7391-97DB06041F4F}"/>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3011131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4B3C7C81-EE49-58EE-996D-C2A8A3124142}"/>
              </a:ext>
            </a:extLst>
          </p:cNvPr>
          <p:cNvSpPr>
            <a:spLocks noGrp="1" noChangeArrowheads="1"/>
          </p:cNvSpPr>
          <p:nvPr>
            <p:ph type="sldNum" sz="quarter" idx="5"/>
          </p:nvPr>
        </p:nvSpPr>
        <p:spPr>
          <a:ln/>
        </p:spPr>
        <p:txBody>
          <a:bodyPr/>
          <a:lstStyle/>
          <a:p>
            <a:fld id="{9A348E5F-2E2A-447A-A667-12D590551188}" type="slidenum">
              <a:rPr lang="fr-FR" altLang="fr-FR"/>
              <a:pPr/>
              <a:t>39</a:t>
            </a:fld>
            <a:endParaRPr lang="fr-FR" altLang="fr-FR"/>
          </a:p>
        </p:txBody>
      </p:sp>
      <p:sp>
        <p:nvSpPr>
          <p:cNvPr id="134146" name="Rectangle 2">
            <a:extLst>
              <a:ext uri="{FF2B5EF4-FFF2-40B4-BE49-F238E27FC236}">
                <a16:creationId xmlns:a16="http://schemas.microsoft.com/office/drawing/2014/main" xmlns="" id="{A94D7B8E-09BF-A795-5985-18A24411CA46}"/>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xmlns="" id="{71BE677F-75F4-477C-AFF6-AB9E3F88E054}"/>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2724622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6109D6D8-7D43-6639-C50F-5D6F12B42EC5}"/>
              </a:ext>
            </a:extLst>
          </p:cNvPr>
          <p:cNvSpPr>
            <a:spLocks noGrp="1" noChangeArrowheads="1"/>
          </p:cNvSpPr>
          <p:nvPr>
            <p:ph type="sldNum" sz="quarter" idx="5"/>
          </p:nvPr>
        </p:nvSpPr>
        <p:spPr>
          <a:ln/>
        </p:spPr>
        <p:txBody>
          <a:bodyPr/>
          <a:lstStyle/>
          <a:p>
            <a:fld id="{FBF29572-E01C-4405-8F5E-AE7083C513FB}" type="slidenum">
              <a:rPr lang="fr-FR" altLang="fr-FR"/>
              <a:pPr/>
              <a:t>40</a:t>
            </a:fld>
            <a:endParaRPr lang="fr-FR" altLang="fr-FR"/>
          </a:p>
        </p:txBody>
      </p:sp>
      <p:sp>
        <p:nvSpPr>
          <p:cNvPr id="138242" name="Rectangle 2">
            <a:extLst>
              <a:ext uri="{FF2B5EF4-FFF2-40B4-BE49-F238E27FC236}">
                <a16:creationId xmlns:a16="http://schemas.microsoft.com/office/drawing/2014/main" xmlns="" id="{38D81C2C-FA8C-1C69-F757-CFBD3C81E3CE}"/>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xmlns="" id="{65BE8D71-FB16-9710-F3E8-040D90EFC978}"/>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148920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6258" name="Group 2">
            <a:extLst>
              <a:ext uri="{FF2B5EF4-FFF2-40B4-BE49-F238E27FC236}">
                <a16:creationId xmlns:a16="http://schemas.microsoft.com/office/drawing/2014/main" xmlns="" id="{FB1DD730-7F9C-A2F5-AD42-88197F57F058}"/>
              </a:ext>
            </a:extLst>
          </p:cNvPr>
          <p:cNvGrpSpPr>
            <a:grpSpLocks/>
          </p:cNvGrpSpPr>
          <p:nvPr/>
        </p:nvGrpSpPr>
        <p:grpSpPr bwMode="auto">
          <a:xfrm>
            <a:off x="4716463" y="5345113"/>
            <a:ext cx="4427537" cy="1512887"/>
            <a:chOff x="2971" y="3367"/>
            <a:chExt cx="2789" cy="953"/>
          </a:xfrm>
        </p:grpSpPr>
        <p:sp>
          <p:nvSpPr>
            <p:cNvPr id="96259" name="Freeform 3">
              <a:extLst>
                <a:ext uri="{FF2B5EF4-FFF2-40B4-BE49-F238E27FC236}">
                  <a16:creationId xmlns:a16="http://schemas.microsoft.com/office/drawing/2014/main" xmlns="" id="{CBBB79B2-6565-F580-08F8-4FF83959555F}"/>
                </a:ext>
              </a:extLst>
            </p:cNvPr>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0" name="Freeform 4">
              <a:extLst>
                <a:ext uri="{FF2B5EF4-FFF2-40B4-BE49-F238E27FC236}">
                  <a16:creationId xmlns:a16="http://schemas.microsoft.com/office/drawing/2014/main" xmlns="" id="{3E382906-E168-692F-DFE6-617E74ED305A}"/>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1" name="Freeform 5">
              <a:extLst>
                <a:ext uri="{FF2B5EF4-FFF2-40B4-BE49-F238E27FC236}">
                  <a16:creationId xmlns:a16="http://schemas.microsoft.com/office/drawing/2014/main" xmlns="" id="{5B0B9300-0952-7513-B2CF-398810A4B791}"/>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2" name="Freeform 6">
              <a:extLst>
                <a:ext uri="{FF2B5EF4-FFF2-40B4-BE49-F238E27FC236}">
                  <a16:creationId xmlns:a16="http://schemas.microsoft.com/office/drawing/2014/main" xmlns="" id="{77047B8A-0FD5-36F3-C20A-CEE7D1EEB66B}"/>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3" name="Freeform 7">
              <a:extLst>
                <a:ext uri="{FF2B5EF4-FFF2-40B4-BE49-F238E27FC236}">
                  <a16:creationId xmlns:a16="http://schemas.microsoft.com/office/drawing/2014/main" xmlns="" id="{548FF8EE-55CE-F0EB-471A-FA7E0540127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4" name="Freeform 8">
              <a:extLst>
                <a:ext uri="{FF2B5EF4-FFF2-40B4-BE49-F238E27FC236}">
                  <a16:creationId xmlns:a16="http://schemas.microsoft.com/office/drawing/2014/main" xmlns="" id="{4E492291-6E43-C0C6-23C5-05ACD67AA37E}"/>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5" name="Freeform 9">
              <a:extLst>
                <a:ext uri="{FF2B5EF4-FFF2-40B4-BE49-F238E27FC236}">
                  <a16:creationId xmlns:a16="http://schemas.microsoft.com/office/drawing/2014/main" xmlns="" id="{1C4ED33E-9C8E-D29D-FA32-553A4D97E604}"/>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6" name="Freeform 10">
              <a:extLst>
                <a:ext uri="{FF2B5EF4-FFF2-40B4-BE49-F238E27FC236}">
                  <a16:creationId xmlns:a16="http://schemas.microsoft.com/office/drawing/2014/main" xmlns="" id="{B5A8A8F7-6A3C-6823-7C34-900C1AC10379}"/>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7" name="Freeform 11">
              <a:extLst>
                <a:ext uri="{FF2B5EF4-FFF2-40B4-BE49-F238E27FC236}">
                  <a16:creationId xmlns:a16="http://schemas.microsoft.com/office/drawing/2014/main" xmlns="" id="{E65D2C66-64A2-63C0-A23F-0EC070873467}"/>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8" name="Freeform 12">
              <a:extLst>
                <a:ext uri="{FF2B5EF4-FFF2-40B4-BE49-F238E27FC236}">
                  <a16:creationId xmlns:a16="http://schemas.microsoft.com/office/drawing/2014/main" xmlns="" id="{AC887544-7273-9957-3C10-42BC1FDC444C}"/>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69" name="Freeform 13">
              <a:extLst>
                <a:ext uri="{FF2B5EF4-FFF2-40B4-BE49-F238E27FC236}">
                  <a16:creationId xmlns:a16="http://schemas.microsoft.com/office/drawing/2014/main" xmlns="" id="{06096238-8DBC-BB84-2A03-8D591C8D3171}"/>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70" name="Freeform 14">
              <a:extLst>
                <a:ext uri="{FF2B5EF4-FFF2-40B4-BE49-F238E27FC236}">
                  <a16:creationId xmlns:a16="http://schemas.microsoft.com/office/drawing/2014/main" xmlns="" id="{B4C1652E-B6CE-D992-3B73-01CB3D38C4DA}"/>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71" name="Freeform 15">
              <a:extLst>
                <a:ext uri="{FF2B5EF4-FFF2-40B4-BE49-F238E27FC236}">
                  <a16:creationId xmlns:a16="http://schemas.microsoft.com/office/drawing/2014/main" xmlns="" id="{77443CDC-B985-77EE-27C9-8691340C6EB4}"/>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72" name="Freeform 16">
              <a:extLst>
                <a:ext uri="{FF2B5EF4-FFF2-40B4-BE49-F238E27FC236}">
                  <a16:creationId xmlns:a16="http://schemas.microsoft.com/office/drawing/2014/main" xmlns="" id="{CEB0E038-AA09-41B3-CC90-0B0385C8EF9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6273" name="Freeform 17">
              <a:extLst>
                <a:ext uri="{FF2B5EF4-FFF2-40B4-BE49-F238E27FC236}">
                  <a16:creationId xmlns:a16="http://schemas.microsoft.com/office/drawing/2014/main" xmlns="" id="{C157E744-8B00-6A8A-E2E8-81BB66B470FB}"/>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grpSp>
      <p:sp>
        <p:nvSpPr>
          <p:cNvPr id="96274" name="Rectangle 18">
            <a:extLst>
              <a:ext uri="{FF2B5EF4-FFF2-40B4-BE49-F238E27FC236}">
                <a16:creationId xmlns:a16="http://schemas.microsoft.com/office/drawing/2014/main" xmlns="" id="{01269F90-4BAE-9177-48A8-5F67450F07F9}"/>
              </a:ext>
            </a:extLst>
          </p:cNvPr>
          <p:cNvSpPr>
            <a:spLocks noGrp="1" noChangeArrowheads="1"/>
          </p:cNvSpPr>
          <p:nvPr>
            <p:ph type="ctrTitle" sz="quarter"/>
          </p:nvPr>
        </p:nvSpPr>
        <p:spPr>
          <a:xfrm>
            <a:off x="685800" y="1600200"/>
            <a:ext cx="7772400" cy="1828800"/>
          </a:xfrm>
        </p:spPr>
        <p:txBody>
          <a:bodyPr anchor="b"/>
          <a:lstStyle>
            <a:lvl1pPr>
              <a:defRPr sz="5700"/>
            </a:lvl1pPr>
          </a:lstStyle>
          <a:p>
            <a:pPr lvl="0"/>
            <a:r>
              <a:rPr lang="fr-FR" altLang="fr-FR" noProof="0"/>
              <a:t>Cliquez pour modifier le style du titre</a:t>
            </a:r>
          </a:p>
        </p:txBody>
      </p:sp>
      <p:sp>
        <p:nvSpPr>
          <p:cNvPr id="96275" name="Rectangle 19">
            <a:extLst>
              <a:ext uri="{FF2B5EF4-FFF2-40B4-BE49-F238E27FC236}">
                <a16:creationId xmlns:a16="http://schemas.microsoft.com/office/drawing/2014/main" xmlns="" id="{745D1BDC-FDDB-9DB9-0496-FE74431D338C}"/>
              </a:ext>
            </a:extLst>
          </p:cNvPr>
          <p:cNvSpPr>
            <a:spLocks noGrp="1" noChangeArrowheads="1"/>
          </p:cNvSpPr>
          <p:nvPr>
            <p:ph type="subTitle" sz="quarter" idx="1"/>
          </p:nvPr>
        </p:nvSpPr>
        <p:spPr>
          <a:xfrm>
            <a:off x="1371600" y="3733800"/>
            <a:ext cx="6400800" cy="1752600"/>
          </a:xfrm>
        </p:spPr>
        <p:txBody>
          <a:bodyPr/>
          <a:lstStyle>
            <a:lvl1pPr marL="0" indent="0" algn="ctr">
              <a:buFont typeface="Wingdings" panose="05000000000000000000" pitchFamily="2" charset="2"/>
              <a:buNone/>
              <a:defRPr sz="3600"/>
            </a:lvl1pPr>
          </a:lstStyle>
          <a:p>
            <a:pPr lvl="0"/>
            <a:r>
              <a:rPr lang="fr-FR" altLang="fr-FR" noProof="0"/>
              <a:t>Cliquez pour modifier le style des sous-titres du masque</a:t>
            </a:r>
          </a:p>
        </p:txBody>
      </p:sp>
      <p:sp>
        <p:nvSpPr>
          <p:cNvPr id="96276" name="Rectangle 20">
            <a:extLst>
              <a:ext uri="{FF2B5EF4-FFF2-40B4-BE49-F238E27FC236}">
                <a16:creationId xmlns:a16="http://schemas.microsoft.com/office/drawing/2014/main" xmlns="" id="{360F4A6B-81C5-814E-36B1-6560917561F9}"/>
              </a:ext>
            </a:extLst>
          </p:cNvPr>
          <p:cNvSpPr>
            <a:spLocks noGrp="1" noChangeArrowheads="1"/>
          </p:cNvSpPr>
          <p:nvPr>
            <p:ph type="dt" sz="quarter" idx="2"/>
          </p:nvPr>
        </p:nvSpPr>
        <p:spPr/>
        <p:txBody>
          <a:bodyPr/>
          <a:lstStyle>
            <a:lvl1pPr>
              <a:defRPr/>
            </a:lvl1pPr>
          </a:lstStyle>
          <a:p>
            <a:endParaRPr lang="fr-FR" altLang="fr-FR"/>
          </a:p>
        </p:txBody>
      </p:sp>
      <p:sp>
        <p:nvSpPr>
          <p:cNvPr id="96277" name="Rectangle 21">
            <a:extLst>
              <a:ext uri="{FF2B5EF4-FFF2-40B4-BE49-F238E27FC236}">
                <a16:creationId xmlns:a16="http://schemas.microsoft.com/office/drawing/2014/main" xmlns="" id="{D71BFA60-58BD-8ED3-032E-FAE6BA00CDE6}"/>
              </a:ext>
            </a:extLst>
          </p:cNvPr>
          <p:cNvSpPr>
            <a:spLocks noGrp="1" noChangeArrowheads="1"/>
          </p:cNvSpPr>
          <p:nvPr>
            <p:ph type="ftr" sz="quarter" idx="3"/>
          </p:nvPr>
        </p:nvSpPr>
        <p:spPr/>
        <p:txBody>
          <a:bodyPr/>
          <a:lstStyle>
            <a:lvl1pPr>
              <a:defRPr/>
            </a:lvl1pPr>
          </a:lstStyle>
          <a:p>
            <a:endParaRPr lang="fr-FR" altLang="fr-FR"/>
          </a:p>
        </p:txBody>
      </p:sp>
      <p:sp>
        <p:nvSpPr>
          <p:cNvPr id="96278" name="Rectangle 22">
            <a:extLst>
              <a:ext uri="{FF2B5EF4-FFF2-40B4-BE49-F238E27FC236}">
                <a16:creationId xmlns:a16="http://schemas.microsoft.com/office/drawing/2014/main" xmlns="" id="{DE85E53D-D767-AAB3-3046-0A375CFA5412}"/>
              </a:ext>
            </a:extLst>
          </p:cNvPr>
          <p:cNvSpPr>
            <a:spLocks noGrp="1" noChangeArrowheads="1"/>
          </p:cNvSpPr>
          <p:nvPr>
            <p:ph type="sldNum" sz="quarter" idx="4"/>
          </p:nvPr>
        </p:nvSpPr>
        <p:spPr/>
        <p:txBody>
          <a:bodyPr/>
          <a:lstStyle>
            <a:lvl1pPr>
              <a:defRPr/>
            </a:lvl1pPr>
          </a:lstStyle>
          <a:p>
            <a:fld id="{B5508B6C-0BAE-454B-98B7-FB30F77C86D8}" type="slidenum">
              <a:rPr lang="fr-FR" altLang="fr-FR"/>
              <a:pPr/>
              <a:t>‹N°›</a:t>
            </a:fld>
            <a:endParaRPr lang="fr-FR" alt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11822C9-F682-8399-D7F1-EF3BC2E72C1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53607526-D71F-1F01-A858-2F803907D1B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2DE7BCF-F175-B1AB-1B47-71DBBCC2C207}"/>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xmlns="" id="{BBFFFDDC-B68A-210A-3B09-D2357AF00CFD}"/>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xmlns="" id="{F7DDE8C3-40D2-3D65-EAAF-592CAA162EB8}"/>
              </a:ext>
            </a:extLst>
          </p:cNvPr>
          <p:cNvSpPr>
            <a:spLocks noGrp="1"/>
          </p:cNvSpPr>
          <p:nvPr>
            <p:ph type="sldNum" sz="quarter" idx="12"/>
          </p:nvPr>
        </p:nvSpPr>
        <p:spPr/>
        <p:txBody>
          <a:bodyPr/>
          <a:lstStyle>
            <a:lvl1pPr>
              <a:defRPr/>
            </a:lvl1pPr>
          </a:lstStyle>
          <a:p>
            <a:fld id="{8550D0C3-4CB6-4E58-A70A-C4B2930EE18B}" type="slidenum">
              <a:rPr lang="fr-FR" altLang="fr-FR"/>
              <a:pPr/>
              <a:t>‹N°›</a:t>
            </a:fld>
            <a:endParaRPr lang="fr-FR" altLang="fr-FR"/>
          </a:p>
        </p:txBody>
      </p:sp>
    </p:spTree>
    <p:extLst>
      <p:ext uri="{BB962C8B-B14F-4D97-AF65-F5344CB8AC3E}">
        <p14:creationId xmlns:p14="http://schemas.microsoft.com/office/powerpoint/2010/main" val="267193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3B456A83-0BB1-B3DF-C2B4-1D64C79F8BA2}"/>
              </a:ext>
            </a:extLst>
          </p:cNvPr>
          <p:cNvSpPr>
            <a:spLocks noGrp="1"/>
          </p:cNvSpPr>
          <p:nvPr>
            <p:ph type="title" orient="vert"/>
          </p:nvPr>
        </p:nvSpPr>
        <p:spPr>
          <a:xfrm>
            <a:off x="6629400" y="277813"/>
            <a:ext cx="2057400" cy="5853112"/>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BF7FAB86-C5B2-9350-08F6-CF1287F63AE7}"/>
              </a:ext>
            </a:extLst>
          </p:cNvPr>
          <p:cNvSpPr>
            <a:spLocks noGrp="1"/>
          </p:cNvSpPr>
          <p:nvPr>
            <p:ph type="body" orient="vert" idx="1"/>
          </p:nvPr>
        </p:nvSpPr>
        <p:spPr>
          <a:xfrm>
            <a:off x="457200" y="277813"/>
            <a:ext cx="6019800"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46E4CCB4-FAC1-B408-FBD5-5D93E74BFBAB}"/>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xmlns="" id="{4FBF0877-2570-0F12-315F-936A05D8A3CA}"/>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xmlns="" id="{6B39F997-6BDB-9BEB-6AFB-4190AC7A2115}"/>
              </a:ext>
            </a:extLst>
          </p:cNvPr>
          <p:cNvSpPr>
            <a:spLocks noGrp="1"/>
          </p:cNvSpPr>
          <p:nvPr>
            <p:ph type="sldNum" sz="quarter" idx="12"/>
          </p:nvPr>
        </p:nvSpPr>
        <p:spPr/>
        <p:txBody>
          <a:bodyPr/>
          <a:lstStyle>
            <a:lvl1pPr>
              <a:defRPr/>
            </a:lvl1pPr>
          </a:lstStyle>
          <a:p>
            <a:fld id="{00948DC0-7DB9-4304-9EE5-A5B743E9682B}" type="slidenum">
              <a:rPr lang="fr-FR" altLang="fr-FR"/>
              <a:pPr/>
              <a:t>‹N°›</a:t>
            </a:fld>
            <a:endParaRPr lang="fr-FR" altLang="fr-FR"/>
          </a:p>
        </p:txBody>
      </p:sp>
    </p:spTree>
    <p:extLst>
      <p:ext uri="{BB962C8B-B14F-4D97-AF65-F5344CB8AC3E}">
        <p14:creationId xmlns:p14="http://schemas.microsoft.com/office/powerpoint/2010/main" val="205182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FF2C911-3CE7-E7B1-15BE-5BD4C18C801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F15126F0-827D-4888-3D7C-3FBA0B27D60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FBFCF58-3E04-CA9C-7E5F-90BC04D4A89B}"/>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xmlns="" id="{9FB18FA6-35E3-FBEE-F59B-F4AF430B4889}"/>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xmlns="" id="{20DDF16B-A4B5-7347-D167-9E6A59A3F866}"/>
              </a:ext>
            </a:extLst>
          </p:cNvPr>
          <p:cNvSpPr>
            <a:spLocks noGrp="1"/>
          </p:cNvSpPr>
          <p:nvPr>
            <p:ph type="sldNum" sz="quarter" idx="12"/>
          </p:nvPr>
        </p:nvSpPr>
        <p:spPr/>
        <p:txBody>
          <a:bodyPr/>
          <a:lstStyle>
            <a:lvl1pPr>
              <a:defRPr/>
            </a:lvl1pPr>
          </a:lstStyle>
          <a:p>
            <a:fld id="{DB4E8931-2ACF-4ED7-98D1-18B6E2530B93}" type="slidenum">
              <a:rPr lang="fr-FR" altLang="fr-FR"/>
              <a:pPr/>
              <a:t>‹N°›</a:t>
            </a:fld>
            <a:endParaRPr lang="fr-FR" altLang="fr-FR"/>
          </a:p>
        </p:txBody>
      </p:sp>
    </p:spTree>
    <p:extLst>
      <p:ext uri="{BB962C8B-B14F-4D97-AF65-F5344CB8AC3E}">
        <p14:creationId xmlns:p14="http://schemas.microsoft.com/office/powerpoint/2010/main" val="148369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655B567-2360-6F54-79CC-C6E5C3B91946}"/>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264215BE-210F-DB67-DF68-54E321926D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2173E53E-4986-BE83-DE36-BF37340D7F0A}"/>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xmlns="" id="{C1E3A8BE-313A-4712-EE96-5B4121B43BC2}"/>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xmlns="" id="{EEAF7D7D-0434-2892-0F2D-1AB07922D997}"/>
              </a:ext>
            </a:extLst>
          </p:cNvPr>
          <p:cNvSpPr>
            <a:spLocks noGrp="1"/>
          </p:cNvSpPr>
          <p:nvPr>
            <p:ph type="sldNum" sz="quarter" idx="12"/>
          </p:nvPr>
        </p:nvSpPr>
        <p:spPr/>
        <p:txBody>
          <a:bodyPr/>
          <a:lstStyle>
            <a:lvl1pPr>
              <a:defRPr/>
            </a:lvl1pPr>
          </a:lstStyle>
          <a:p>
            <a:fld id="{2E302E62-32CA-47FC-8FEC-1A259BA69529}" type="slidenum">
              <a:rPr lang="fr-FR" altLang="fr-FR"/>
              <a:pPr/>
              <a:t>‹N°›</a:t>
            </a:fld>
            <a:endParaRPr lang="fr-FR" altLang="fr-FR"/>
          </a:p>
        </p:txBody>
      </p:sp>
    </p:spTree>
    <p:extLst>
      <p:ext uri="{BB962C8B-B14F-4D97-AF65-F5344CB8AC3E}">
        <p14:creationId xmlns:p14="http://schemas.microsoft.com/office/powerpoint/2010/main" val="26771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090A25F-723F-FB97-0489-DF7B895A5E9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FFCC9054-4418-CA51-35C0-934190D3CB95}"/>
              </a:ext>
            </a:extLst>
          </p:cNvPr>
          <p:cNvSpPr>
            <a:spLocks noGrp="1"/>
          </p:cNvSpPr>
          <p:nvPr>
            <p:ph sz="half" idx="1"/>
          </p:nvPr>
        </p:nvSpPr>
        <p:spPr>
          <a:xfrm>
            <a:off x="457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E6B2998D-BD44-39EE-DD44-57523A0A48DE}"/>
              </a:ext>
            </a:extLst>
          </p:cNvPr>
          <p:cNvSpPr>
            <a:spLocks noGrp="1"/>
          </p:cNvSpPr>
          <p:nvPr>
            <p:ph sz="half" idx="2"/>
          </p:nvPr>
        </p:nvSpPr>
        <p:spPr>
          <a:xfrm>
            <a:off x="4648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C64ADDBC-2F99-A58E-015D-0B97A694E13C}"/>
              </a:ext>
            </a:extLst>
          </p:cNvPr>
          <p:cNvSpPr>
            <a:spLocks noGrp="1"/>
          </p:cNvSpPr>
          <p:nvPr>
            <p:ph type="dt" sz="half"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xmlns="" id="{5D863598-509C-55AB-971C-88884D9386B5}"/>
              </a:ext>
            </a:extLst>
          </p:cNvPr>
          <p:cNvSpPr>
            <a:spLocks noGrp="1"/>
          </p:cNvSpPr>
          <p:nvPr>
            <p:ph type="ftr" sz="quarte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xmlns="" id="{B12942D8-1799-FC85-7526-64CE71E8FFA2}"/>
              </a:ext>
            </a:extLst>
          </p:cNvPr>
          <p:cNvSpPr>
            <a:spLocks noGrp="1"/>
          </p:cNvSpPr>
          <p:nvPr>
            <p:ph type="sldNum" sz="quarter" idx="12"/>
          </p:nvPr>
        </p:nvSpPr>
        <p:spPr/>
        <p:txBody>
          <a:bodyPr/>
          <a:lstStyle>
            <a:lvl1pPr>
              <a:defRPr/>
            </a:lvl1pPr>
          </a:lstStyle>
          <a:p>
            <a:fld id="{E4116328-491E-4044-A09B-F0387724486B}" type="slidenum">
              <a:rPr lang="fr-FR" altLang="fr-FR"/>
              <a:pPr/>
              <a:t>‹N°›</a:t>
            </a:fld>
            <a:endParaRPr lang="fr-FR" altLang="fr-FR"/>
          </a:p>
        </p:txBody>
      </p:sp>
    </p:spTree>
    <p:extLst>
      <p:ext uri="{BB962C8B-B14F-4D97-AF65-F5344CB8AC3E}">
        <p14:creationId xmlns:p14="http://schemas.microsoft.com/office/powerpoint/2010/main" val="1692201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B23F79A-4A6C-F883-00D9-F49F57C8A653}"/>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65B2A755-3B9C-52E1-C7AB-E923A866A00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E0B1AD0B-AC77-7FA3-970D-8499103AA475}"/>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424C613C-2C64-5785-C2F3-9E496D64ADD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22ABA84C-5C41-38B7-7231-D2B19149300C}"/>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2D8D9C78-19DE-8747-8369-EE767E23B202}"/>
              </a:ext>
            </a:extLst>
          </p:cNvPr>
          <p:cNvSpPr>
            <a:spLocks noGrp="1"/>
          </p:cNvSpPr>
          <p:nvPr>
            <p:ph type="dt" sz="half" idx="10"/>
          </p:nvPr>
        </p:nvSpPr>
        <p:spPr/>
        <p:txBody>
          <a:bodyPr/>
          <a:lstStyle>
            <a:lvl1pPr>
              <a:defRPr/>
            </a:lvl1pPr>
          </a:lstStyle>
          <a:p>
            <a:endParaRPr lang="fr-FR" altLang="fr-FR"/>
          </a:p>
        </p:txBody>
      </p:sp>
      <p:sp>
        <p:nvSpPr>
          <p:cNvPr id="8" name="Espace réservé du pied de page 7">
            <a:extLst>
              <a:ext uri="{FF2B5EF4-FFF2-40B4-BE49-F238E27FC236}">
                <a16:creationId xmlns:a16="http://schemas.microsoft.com/office/drawing/2014/main" xmlns="" id="{7E06EC44-86E7-94E6-7AD3-66F2E5CE412E}"/>
              </a:ext>
            </a:extLst>
          </p:cNvPr>
          <p:cNvSpPr>
            <a:spLocks noGrp="1"/>
          </p:cNvSpPr>
          <p:nvPr>
            <p:ph type="ftr" sz="quarter" idx="11"/>
          </p:nvPr>
        </p:nvSpPr>
        <p:spPr/>
        <p:txBody>
          <a:bodyPr/>
          <a:lstStyle>
            <a:lvl1pPr>
              <a:defRPr/>
            </a:lvl1pPr>
          </a:lstStyle>
          <a:p>
            <a:endParaRPr lang="fr-FR" altLang="fr-FR"/>
          </a:p>
        </p:txBody>
      </p:sp>
      <p:sp>
        <p:nvSpPr>
          <p:cNvPr id="9" name="Espace réservé du numéro de diapositive 8">
            <a:extLst>
              <a:ext uri="{FF2B5EF4-FFF2-40B4-BE49-F238E27FC236}">
                <a16:creationId xmlns:a16="http://schemas.microsoft.com/office/drawing/2014/main" xmlns="" id="{468155F8-E970-7AF1-BD29-36D5DC65CF03}"/>
              </a:ext>
            </a:extLst>
          </p:cNvPr>
          <p:cNvSpPr>
            <a:spLocks noGrp="1"/>
          </p:cNvSpPr>
          <p:nvPr>
            <p:ph type="sldNum" sz="quarter" idx="12"/>
          </p:nvPr>
        </p:nvSpPr>
        <p:spPr/>
        <p:txBody>
          <a:bodyPr/>
          <a:lstStyle>
            <a:lvl1pPr>
              <a:defRPr/>
            </a:lvl1pPr>
          </a:lstStyle>
          <a:p>
            <a:fld id="{2D05C734-4230-49BC-AD9A-9D33FDF4716B}" type="slidenum">
              <a:rPr lang="fr-FR" altLang="fr-FR"/>
              <a:pPr/>
              <a:t>‹N°›</a:t>
            </a:fld>
            <a:endParaRPr lang="fr-FR" altLang="fr-FR"/>
          </a:p>
        </p:txBody>
      </p:sp>
    </p:spTree>
    <p:extLst>
      <p:ext uri="{BB962C8B-B14F-4D97-AF65-F5344CB8AC3E}">
        <p14:creationId xmlns:p14="http://schemas.microsoft.com/office/powerpoint/2010/main" val="13975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CE3F2E3-AA2C-F43D-B661-FFC78259D56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18BA7CF0-F789-D8B4-DA23-F6254F7F1543}"/>
              </a:ext>
            </a:extLst>
          </p:cNvPr>
          <p:cNvSpPr>
            <a:spLocks noGrp="1"/>
          </p:cNvSpPr>
          <p:nvPr>
            <p:ph type="dt" sz="half" idx="10"/>
          </p:nvPr>
        </p:nvSpPr>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xmlns="" id="{597A7445-666F-CFF8-B72F-B3ECF09A5B27}"/>
              </a:ext>
            </a:extLst>
          </p:cNvPr>
          <p:cNvSpPr>
            <a:spLocks noGrp="1"/>
          </p:cNvSpPr>
          <p:nvPr>
            <p:ph type="ftr" sz="quarter" idx="11"/>
          </p:nvPr>
        </p:nvSpPr>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xmlns="" id="{450752FB-EDD8-E385-06B9-002E52682786}"/>
              </a:ext>
            </a:extLst>
          </p:cNvPr>
          <p:cNvSpPr>
            <a:spLocks noGrp="1"/>
          </p:cNvSpPr>
          <p:nvPr>
            <p:ph type="sldNum" sz="quarter" idx="12"/>
          </p:nvPr>
        </p:nvSpPr>
        <p:spPr/>
        <p:txBody>
          <a:bodyPr/>
          <a:lstStyle>
            <a:lvl1pPr>
              <a:defRPr/>
            </a:lvl1pPr>
          </a:lstStyle>
          <a:p>
            <a:fld id="{CF96C5C2-F5AF-492B-A693-30E718704EA5}" type="slidenum">
              <a:rPr lang="fr-FR" altLang="fr-FR"/>
              <a:pPr/>
              <a:t>‹N°›</a:t>
            </a:fld>
            <a:endParaRPr lang="fr-FR" altLang="fr-FR"/>
          </a:p>
        </p:txBody>
      </p:sp>
    </p:spTree>
    <p:extLst>
      <p:ext uri="{BB962C8B-B14F-4D97-AF65-F5344CB8AC3E}">
        <p14:creationId xmlns:p14="http://schemas.microsoft.com/office/powerpoint/2010/main" val="403523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6AC44ACC-FF3D-498A-DABA-906D4263015B}"/>
              </a:ext>
            </a:extLst>
          </p:cNvPr>
          <p:cNvSpPr>
            <a:spLocks noGrp="1"/>
          </p:cNvSpPr>
          <p:nvPr>
            <p:ph type="dt" sz="half" idx="10"/>
          </p:nvPr>
        </p:nvSpPr>
        <p:spPr/>
        <p:txBody>
          <a:bodyPr/>
          <a:lstStyle>
            <a:lvl1pPr>
              <a:defRPr/>
            </a:lvl1pPr>
          </a:lstStyle>
          <a:p>
            <a:endParaRPr lang="fr-FR" altLang="fr-FR"/>
          </a:p>
        </p:txBody>
      </p:sp>
      <p:sp>
        <p:nvSpPr>
          <p:cNvPr id="3" name="Espace réservé du pied de page 2">
            <a:extLst>
              <a:ext uri="{FF2B5EF4-FFF2-40B4-BE49-F238E27FC236}">
                <a16:creationId xmlns:a16="http://schemas.microsoft.com/office/drawing/2014/main" xmlns="" id="{AFC28EE8-7A7C-7F17-C728-89C4CB09A719}"/>
              </a:ext>
            </a:extLst>
          </p:cNvPr>
          <p:cNvSpPr>
            <a:spLocks noGrp="1"/>
          </p:cNvSpPr>
          <p:nvPr>
            <p:ph type="ftr" sz="quarter" idx="11"/>
          </p:nvPr>
        </p:nvSpPr>
        <p:spPr/>
        <p:txBody>
          <a:bodyPr/>
          <a:lstStyle>
            <a:lvl1pPr>
              <a:defRPr/>
            </a:lvl1pPr>
          </a:lstStyle>
          <a:p>
            <a:endParaRPr lang="fr-FR" altLang="fr-FR"/>
          </a:p>
        </p:txBody>
      </p:sp>
      <p:sp>
        <p:nvSpPr>
          <p:cNvPr id="4" name="Espace réservé du numéro de diapositive 3">
            <a:extLst>
              <a:ext uri="{FF2B5EF4-FFF2-40B4-BE49-F238E27FC236}">
                <a16:creationId xmlns:a16="http://schemas.microsoft.com/office/drawing/2014/main" xmlns="" id="{B04D4ED5-B62E-ED23-6416-B3EE8A2F9F6C}"/>
              </a:ext>
            </a:extLst>
          </p:cNvPr>
          <p:cNvSpPr>
            <a:spLocks noGrp="1"/>
          </p:cNvSpPr>
          <p:nvPr>
            <p:ph type="sldNum" sz="quarter" idx="12"/>
          </p:nvPr>
        </p:nvSpPr>
        <p:spPr/>
        <p:txBody>
          <a:bodyPr/>
          <a:lstStyle>
            <a:lvl1pPr>
              <a:defRPr/>
            </a:lvl1pPr>
          </a:lstStyle>
          <a:p>
            <a:fld id="{29D3DD39-4344-4803-A46C-470642DFC5CD}" type="slidenum">
              <a:rPr lang="fr-FR" altLang="fr-FR"/>
              <a:pPr/>
              <a:t>‹N°›</a:t>
            </a:fld>
            <a:endParaRPr lang="fr-FR" altLang="fr-FR"/>
          </a:p>
        </p:txBody>
      </p:sp>
    </p:spTree>
    <p:extLst>
      <p:ext uri="{BB962C8B-B14F-4D97-AF65-F5344CB8AC3E}">
        <p14:creationId xmlns:p14="http://schemas.microsoft.com/office/powerpoint/2010/main" val="3391374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7F74565-DECA-5528-6AB1-610BEFA5C4D7}"/>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F466E9B4-A747-EF17-422D-04FAEB78C1D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0609E494-99A7-33B5-706E-1943CD313E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F094ADC1-E1CE-8274-F83C-D76AE8C13B74}"/>
              </a:ext>
            </a:extLst>
          </p:cNvPr>
          <p:cNvSpPr>
            <a:spLocks noGrp="1"/>
          </p:cNvSpPr>
          <p:nvPr>
            <p:ph type="dt" sz="half"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xmlns="" id="{2296FC34-C2C5-6EBE-5E8E-E179502FACA4}"/>
              </a:ext>
            </a:extLst>
          </p:cNvPr>
          <p:cNvSpPr>
            <a:spLocks noGrp="1"/>
          </p:cNvSpPr>
          <p:nvPr>
            <p:ph type="ftr" sz="quarte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xmlns="" id="{9CEE0B27-7C79-07B6-D67F-409E7FCD1837}"/>
              </a:ext>
            </a:extLst>
          </p:cNvPr>
          <p:cNvSpPr>
            <a:spLocks noGrp="1"/>
          </p:cNvSpPr>
          <p:nvPr>
            <p:ph type="sldNum" sz="quarter" idx="12"/>
          </p:nvPr>
        </p:nvSpPr>
        <p:spPr/>
        <p:txBody>
          <a:bodyPr/>
          <a:lstStyle>
            <a:lvl1pPr>
              <a:defRPr/>
            </a:lvl1pPr>
          </a:lstStyle>
          <a:p>
            <a:fld id="{F7E1FF1B-FF33-4DC4-B58E-4BF861B41B47}" type="slidenum">
              <a:rPr lang="fr-FR" altLang="fr-FR"/>
              <a:pPr/>
              <a:t>‹N°›</a:t>
            </a:fld>
            <a:endParaRPr lang="fr-FR" altLang="fr-FR"/>
          </a:p>
        </p:txBody>
      </p:sp>
    </p:spTree>
    <p:extLst>
      <p:ext uri="{BB962C8B-B14F-4D97-AF65-F5344CB8AC3E}">
        <p14:creationId xmlns:p14="http://schemas.microsoft.com/office/powerpoint/2010/main" val="31520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4EF813E-248A-C6D1-2919-A7F9697611C1}"/>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4B5C61BA-EA73-16FB-DDF7-24332303099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91DBBABC-FC85-685D-CEFB-ADBBAE1FB7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2C392332-A341-6339-DE3F-FD755463E8A7}"/>
              </a:ext>
            </a:extLst>
          </p:cNvPr>
          <p:cNvSpPr>
            <a:spLocks noGrp="1"/>
          </p:cNvSpPr>
          <p:nvPr>
            <p:ph type="dt" sz="half"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xmlns="" id="{F50F3B40-C19A-9959-B864-EB1698A485C3}"/>
              </a:ext>
            </a:extLst>
          </p:cNvPr>
          <p:cNvSpPr>
            <a:spLocks noGrp="1"/>
          </p:cNvSpPr>
          <p:nvPr>
            <p:ph type="ftr" sz="quarte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xmlns="" id="{87276F83-ABE4-7401-323A-15BFCA208B00}"/>
              </a:ext>
            </a:extLst>
          </p:cNvPr>
          <p:cNvSpPr>
            <a:spLocks noGrp="1"/>
          </p:cNvSpPr>
          <p:nvPr>
            <p:ph type="sldNum" sz="quarter" idx="12"/>
          </p:nvPr>
        </p:nvSpPr>
        <p:spPr/>
        <p:txBody>
          <a:bodyPr/>
          <a:lstStyle>
            <a:lvl1pPr>
              <a:defRPr/>
            </a:lvl1pPr>
          </a:lstStyle>
          <a:p>
            <a:fld id="{6EE47759-8990-4F20-931A-5FB346F47A71}" type="slidenum">
              <a:rPr lang="fr-FR" altLang="fr-FR"/>
              <a:pPr/>
              <a:t>‹N°›</a:t>
            </a:fld>
            <a:endParaRPr lang="fr-FR" altLang="fr-FR"/>
          </a:p>
        </p:txBody>
      </p:sp>
    </p:spTree>
    <p:extLst>
      <p:ext uri="{BB962C8B-B14F-4D97-AF65-F5344CB8AC3E}">
        <p14:creationId xmlns:p14="http://schemas.microsoft.com/office/powerpoint/2010/main" val="364884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95234" name="Group 2">
            <a:extLst>
              <a:ext uri="{FF2B5EF4-FFF2-40B4-BE49-F238E27FC236}">
                <a16:creationId xmlns:a16="http://schemas.microsoft.com/office/drawing/2014/main" xmlns="" id="{57FF5B54-8628-C9B7-E249-59D452A8C76B}"/>
              </a:ext>
            </a:extLst>
          </p:cNvPr>
          <p:cNvGrpSpPr>
            <a:grpSpLocks/>
          </p:cNvGrpSpPr>
          <p:nvPr/>
        </p:nvGrpSpPr>
        <p:grpSpPr bwMode="auto">
          <a:xfrm>
            <a:off x="4716463" y="5345113"/>
            <a:ext cx="4427537" cy="1512887"/>
            <a:chOff x="2971" y="3367"/>
            <a:chExt cx="2789" cy="953"/>
          </a:xfrm>
        </p:grpSpPr>
        <p:sp>
          <p:nvSpPr>
            <p:cNvPr id="95235" name="Freeform 3">
              <a:extLst>
                <a:ext uri="{FF2B5EF4-FFF2-40B4-BE49-F238E27FC236}">
                  <a16:creationId xmlns:a16="http://schemas.microsoft.com/office/drawing/2014/main" xmlns="" id="{D32A1B85-F4B7-4E9E-AE24-B0BF13DB10E9}"/>
                </a:ext>
              </a:extLst>
            </p:cNvPr>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36" name="Freeform 4">
              <a:extLst>
                <a:ext uri="{FF2B5EF4-FFF2-40B4-BE49-F238E27FC236}">
                  <a16:creationId xmlns:a16="http://schemas.microsoft.com/office/drawing/2014/main" xmlns="" id="{2B7AD785-03DB-52B9-00B9-09244E8ABC87}"/>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37" name="Freeform 5">
              <a:extLst>
                <a:ext uri="{FF2B5EF4-FFF2-40B4-BE49-F238E27FC236}">
                  <a16:creationId xmlns:a16="http://schemas.microsoft.com/office/drawing/2014/main" xmlns="" id="{AD6114AC-5299-18C3-924C-762ED93BAD49}"/>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38" name="Freeform 6">
              <a:extLst>
                <a:ext uri="{FF2B5EF4-FFF2-40B4-BE49-F238E27FC236}">
                  <a16:creationId xmlns:a16="http://schemas.microsoft.com/office/drawing/2014/main" xmlns="" id="{40C2E780-D21A-1F29-C976-26EEA57DE1A1}"/>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39" name="Freeform 7">
              <a:extLst>
                <a:ext uri="{FF2B5EF4-FFF2-40B4-BE49-F238E27FC236}">
                  <a16:creationId xmlns:a16="http://schemas.microsoft.com/office/drawing/2014/main" xmlns="" id="{3F6CD16B-8E25-D0B3-8F5D-E9A5899A684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0" name="Freeform 8">
              <a:extLst>
                <a:ext uri="{FF2B5EF4-FFF2-40B4-BE49-F238E27FC236}">
                  <a16:creationId xmlns:a16="http://schemas.microsoft.com/office/drawing/2014/main" xmlns="" id="{73D85B65-3F08-7A37-8D0B-A68872F8972B}"/>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1" name="Freeform 9">
              <a:extLst>
                <a:ext uri="{FF2B5EF4-FFF2-40B4-BE49-F238E27FC236}">
                  <a16:creationId xmlns:a16="http://schemas.microsoft.com/office/drawing/2014/main" xmlns="" id="{452AC198-DFB8-64B9-A147-AA5D75973AFA}"/>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2" name="Freeform 10">
              <a:extLst>
                <a:ext uri="{FF2B5EF4-FFF2-40B4-BE49-F238E27FC236}">
                  <a16:creationId xmlns:a16="http://schemas.microsoft.com/office/drawing/2014/main" xmlns="" id="{B5364BF3-F1AE-CE54-1D60-7DDA267A1AF8}"/>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3" name="Freeform 11">
              <a:extLst>
                <a:ext uri="{FF2B5EF4-FFF2-40B4-BE49-F238E27FC236}">
                  <a16:creationId xmlns:a16="http://schemas.microsoft.com/office/drawing/2014/main" xmlns="" id="{1D05C190-DFE4-423C-9599-CD71FDAB252B}"/>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4" name="Freeform 12">
              <a:extLst>
                <a:ext uri="{FF2B5EF4-FFF2-40B4-BE49-F238E27FC236}">
                  <a16:creationId xmlns:a16="http://schemas.microsoft.com/office/drawing/2014/main" xmlns="" id="{74900B06-11BE-AB44-1547-9F86AC979829}"/>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5" name="Freeform 13">
              <a:extLst>
                <a:ext uri="{FF2B5EF4-FFF2-40B4-BE49-F238E27FC236}">
                  <a16:creationId xmlns:a16="http://schemas.microsoft.com/office/drawing/2014/main" xmlns="" id="{FC1963BE-39BE-21F4-59F1-778409BBD342}"/>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6" name="Freeform 14">
              <a:extLst>
                <a:ext uri="{FF2B5EF4-FFF2-40B4-BE49-F238E27FC236}">
                  <a16:creationId xmlns:a16="http://schemas.microsoft.com/office/drawing/2014/main" xmlns="" id="{6813550A-A1BE-CEDB-A30F-410F7C098C08}"/>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7" name="Freeform 15">
              <a:extLst>
                <a:ext uri="{FF2B5EF4-FFF2-40B4-BE49-F238E27FC236}">
                  <a16:creationId xmlns:a16="http://schemas.microsoft.com/office/drawing/2014/main" xmlns="" id="{1A9946FC-980C-ED7B-A6C8-704CA66E6352}"/>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8" name="Freeform 16">
              <a:extLst>
                <a:ext uri="{FF2B5EF4-FFF2-40B4-BE49-F238E27FC236}">
                  <a16:creationId xmlns:a16="http://schemas.microsoft.com/office/drawing/2014/main" xmlns="" id="{B6E76E0B-BE58-E9A5-FEA9-1905917311D9}"/>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sp>
          <p:nvSpPr>
            <p:cNvPr id="95249" name="Freeform 17">
              <a:extLst>
                <a:ext uri="{FF2B5EF4-FFF2-40B4-BE49-F238E27FC236}">
                  <a16:creationId xmlns:a16="http://schemas.microsoft.com/office/drawing/2014/main" xmlns="" id="{732D763B-B705-BDA4-4AE3-24166AF18C3E}"/>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fr-FR"/>
            </a:p>
          </p:txBody>
        </p:sp>
      </p:grpSp>
      <p:sp>
        <p:nvSpPr>
          <p:cNvPr id="95250" name="Rectangle 18">
            <a:extLst>
              <a:ext uri="{FF2B5EF4-FFF2-40B4-BE49-F238E27FC236}">
                <a16:creationId xmlns:a16="http://schemas.microsoft.com/office/drawing/2014/main" xmlns="" id="{1B113DB2-1AB6-102A-B17D-881753A6C0A5}"/>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fr-FR" altLang="fr-FR"/>
              <a:t>Cliquez pour modifier le style du titre</a:t>
            </a:r>
          </a:p>
        </p:txBody>
      </p:sp>
      <p:sp>
        <p:nvSpPr>
          <p:cNvPr id="95251" name="Rectangle 19">
            <a:extLst>
              <a:ext uri="{FF2B5EF4-FFF2-40B4-BE49-F238E27FC236}">
                <a16:creationId xmlns:a16="http://schemas.microsoft.com/office/drawing/2014/main" xmlns="" id="{49EA66B2-52CB-EC9F-1F10-1128AEE9EFF2}"/>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fr-FR" altLang="fr-FR"/>
          </a:p>
        </p:txBody>
      </p:sp>
      <p:sp>
        <p:nvSpPr>
          <p:cNvPr id="95252" name="Rectangle 20">
            <a:extLst>
              <a:ext uri="{FF2B5EF4-FFF2-40B4-BE49-F238E27FC236}">
                <a16:creationId xmlns:a16="http://schemas.microsoft.com/office/drawing/2014/main" xmlns="" id="{CEF9F37F-6D41-5375-BA0E-C73771C3AEB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fr-FR" altLang="fr-FR"/>
          </a:p>
        </p:txBody>
      </p:sp>
      <p:sp>
        <p:nvSpPr>
          <p:cNvPr id="95253" name="Rectangle 21">
            <a:extLst>
              <a:ext uri="{FF2B5EF4-FFF2-40B4-BE49-F238E27FC236}">
                <a16:creationId xmlns:a16="http://schemas.microsoft.com/office/drawing/2014/main" xmlns="" id="{706B4896-31BE-C117-3505-A4E97F4EBFB8}"/>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501B9FDC-D8E9-4602-B02F-F5AD0377439A}" type="slidenum">
              <a:rPr lang="fr-FR" altLang="fr-FR"/>
              <a:pPr/>
              <a:t>‹N°›</a:t>
            </a:fld>
            <a:endParaRPr lang="fr-FR" altLang="fr-FR"/>
          </a:p>
        </p:txBody>
      </p:sp>
      <p:sp>
        <p:nvSpPr>
          <p:cNvPr id="95254" name="Rectangle 22">
            <a:extLst>
              <a:ext uri="{FF2B5EF4-FFF2-40B4-BE49-F238E27FC236}">
                <a16:creationId xmlns:a16="http://schemas.microsoft.com/office/drawing/2014/main" xmlns="" id="{61AA0E84-63AE-FA44-57CF-F9F7D06C968A}"/>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F21F8271-5F80-712C-B8F9-26C8D2F7B9A2}"/>
              </a:ext>
            </a:extLst>
          </p:cNvPr>
          <p:cNvSpPr>
            <a:spLocks noGrp="1" noChangeArrowheads="1"/>
          </p:cNvSpPr>
          <p:nvPr>
            <p:ph type="ctrTitle"/>
          </p:nvPr>
        </p:nvSpPr>
        <p:spPr>
          <a:xfrm>
            <a:off x="611188" y="692150"/>
            <a:ext cx="7772400" cy="892175"/>
          </a:xfrm>
        </p:spPr>
        <p:txBody>
          <a:bodyPr/>
          <a:lstStyle/>
          <a:p>
            <a:r>
              <a:rPr lang="fr-FR" altLang="fr-FR" sz="5400" b="1" i="1" dirty="0">
                <a:solidFill>
                  <a:srgbClr val="663300"/>
                </a:solidFill>
              </a:rPr>
              <a:t>TRANS EN PROVENCE</a:t>
            </a:r>
          </a:p>
        </p:txBody>
      </p:sp>
      <p:sp>
        <p:nvSpPr>
          <p:cNvPr id="2051" name="Rectangle 3">
            <a:extLst>
              <a:ext uri="{FF2B5EF4-FFF2-40B4-BE49-F238E27FC236}">
                <a16:creationId xmlns:a16="http://schemas.microsoft.com/office/drawing/2014/main" xmlns="" id="{9EA07DAE-5B8B-8E75-9028-C20EAF0200B0}"/>
              </a:ext>
            </a:extLst>
          </p:cNvPr>
          <p:cNvSpPr>
            <a:spLocks noGrp="1" noChangeArrowheads="1"/>
          </p:cNvSpPr>
          <p:nvPr>
            <p:ph type="subTitle" idx="1"/>
          </p:nvPr>
        </p:nvSpPr>
        <p:spPr>
          <a:xfrm>
            <a:off x="1907704" y="1844825"/>
            <a:ext cx="5825009" cy="3168352"/>
          </a:xfrm>
        </p:spPr>
        <p:txBody>
          <a:bodyPr/>
          <a:lstStyle/>
          <a:p>
            <a:r>
              <a:rPr lang="fr-FR" altLang="fr-FR" sz="6600" dirty="0">
                <a:solidFill>
                  <a:srgbClr val="FFFF00"/>
                </a:solidFill>
              </a:rPr>
              <a:t>Les Moulins</a:t>
            </a:r>
          </a:p>
          <a:p>
            <a:endParaRPr lang="fr-FR" altLang="fr-FR" sz="2800" dirty="0">
              <a:solidFill>
                <a:srgbClr val="FFFF00"/>
              </a:solidFill>
            </a:endParaRPr>
          </a:p>
          <a:p>
            <a:r>
              <a:rPr lang="fr-FR" altLang="fr-FR" sz="6600" dirty="0">
                <a:solidFill>
                  <a:srgbClr val="FFFF00"/>
                </a:solidFill>
              </a:rPr>
              <a:t>26 juin 2022</a:t>
            </a:r>
          </a:p>
        </p:txBody>
      </p:sp>
      <p:graphicFrame>
        <p:nvGraphicFramePr>
          <p:cNvPr id="2058" name="Object 10">
            <a:extLst>
              <a:ext uri="{FF2B5EF4-FFF2-40B4-BE49-F238E27FC236}">
                <a16:creationId xmlns:a16="http://schemas.microsoft.com/office/drawing/2014/main" xmlns="" id="{2ACDAAD2-48F3-FF48-D916-ED42031FE373}"/>
              </a:ext>
            </a:extLst>
          </p:cNvPr>
          <p:cNvGraphicFramePr>
            <a:graphicFrameLocks noChangeAspect="1"/>
          </p:cNvGraphicFramePr>
          <p:nvPr>
            <p:extLst>
              <p:ext uri="{D42A27DB-BD31-4B8C-83A1-F6EECF244321}">
                <p14:modId xmlns:p14="http://schemas.microsoft.com/office/powerpoint/2010/main" val="3143303302"/>
              </p:ext>
            </p:extLst>
          </p:nvPr>
        </p:nvGraphicFramePr>
        <p:xfrm>
          <a:off x="250825" y="5445125"/>
          <a:ext cx="2074863" cy="1271588"/>
        </p:xfrm>
        <a:graphic>
          <a:graphicData uri="http://schemas.openxmlformats.org/presentationml/2006/ole">
            <mc:AlternateContent xmlns:mc="http://schemas.openxmlformats.org/markup-compatibility/2006">
              <mc:Choice xmlns:v="urn:schemas-microsoft-com:vml" Requires="v">
                <p:oleObj spid="_x0000_s1026" name="PhotoImpact" r:id="rId4" imgW="2075341" imgH="1270803" progId="PI3.Image">
                  <p:embed/>
                </p:oleObj>
              </mc:Choice>
              <mc:Fallback>
                <p:oleObj name="PhotoImpact" r:id="rId4" imgW="2075341" imgH="1270803" progId="PI3.Image">
                  <p:embed/>
                  <p:pic>
                    <p:nvPicPr>
                      <p:cNvPr id="2058" name="Object 10">
                        <a:extLst>
                          <a:ext uri="{FF2B5EF4-FFF2-40B4-BE49-F238E27FC236}">
                            <a16:creationId xmlns:a16="http://schemas.microsoft.com/office/drawing/2014/main" xmlns="" id="{2ACDAAD2-48F3-FF48-D916-ED42031FE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445125"/>
                        <a:ext cx="2074863" cy="127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9" name="Object 11">
            <a:extLst>
              <a:ext uri="{FF2B5EF4-FFF2-40B4-BE49-F238E27FC236}">
                <a16:creationId xmlns:a16="http://schemas.microsoft.com/office/drawing/2014/main" xmlns="" id="{54641ED9-F0AB-3C45-9BF1-7179366D6D64}"/>
              </a:ext>
            </a:extLst>
          </p:cNvPr>
          <p:cNvGraphicFramePr>
            <a:graphicFrameLocks noChangeAspect="1"/>
          </p:cNvGraphicFramePr>
          <p:nvPr>
            <p:extLst>
              <p:ext uri="{D42A27DB-BD31-4B8C-83A1-F6EECF244321}">
                <p14:modId xmlns:p14="http://schemas.microsoft.com/office/powerpoint/2010/main" val="3430424327"/>
              </p:ext>
            </p:extLst>
          </p:nvPr>
        </p:nvGraphicFramePr>
        <p:xfrm>
          <a:off x="2771775" y="5300663"/>
          <a:ext cx="1449388" cy="1557337"/>
        </p:xfrm>
        <a:graphic>
          <a:graphicData uri="http://schemas.openxmlformats.org/presentationml/2006/ole">
            <mc:AlternateContent xmlns:mc="http://schemas.openxmlformats.org/markup-compatibility/2006">
              <mc:Choice xmlns:v="urn:schemas-microsoft-com:vml" Requires="v">
                <p:oleObj spid="_x0000_s1027" name="PhotoImpact" r:id="rId6" imgW="1325995" imgH="1424762" progId="PI3.Image">
                  <p:embed/>
                </p:oleObj>
              </mc:Choice>
              <mc:Fallback>
                <p:oleObj name="PhotoImpact" r:id="rId6" imgW="1325995" imgH="1424762" progId="PI3.Image">
                  <p:embed/>
                  <p:pic>
                    <p:nvPicPr>
                      <p:cNvPr id="2059" name="Object 11">
                        <a:extLst>
                          <a:ext uri="{FF2B5EF4-FFF2-40B4-BE49-F238E27FC236}">
                            <a16:creationId xmlns:a16="http://schemas.microsoft.com/office/drawing/2014/main" xmlns="" id="{54641ED9-F0AB-3C45-9BF1-7179366D6D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5300663"/>
                        <a:ext cx="1449388"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8364"/>
    </mc:Choice>
    <mc:Fallback>
      <p:transition spd="slow" advTm="836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plancher, pièce, meubles&#10;&#10;Description générée automatiquement">
            <a:extLst>
              <a:ext uri="{FF2B5EF4-FFF2-40B4-BE49-F238E27FC236}">
                <a16:creationId xmlns:a16="http://schemas.microsoft.com/office/drawing/2014/main" xmlns="" id="{8533E811-DED0-FD82-50BB-D9472F0000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3339347"/>
      </p:ext>
    </p:extLst>
  </p:cSld>
  <p:clrMapOvr>
    <a:masterClrMapping/>
  </p:clrMapOvr>
  <mc:AlternateContent xmlns:mc="http://schemas.openxmlformats.org/markup-compatibility/2006">
    <mc:Choice xmlns:p14="http://schemas.microsoft.com/office/powerpoint/2010/main" Requires="p14">
      <p:transition spd="slow" p14:dur="2000" advTm="10818"/>
    </mc:Choice>
    <mc:Fallback>
      <p:transition spd="slow" advTm="1081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mur, intérieur, sale&#10;&#10;Description générée automatiquement">
            <a:extLst>
              <a:ext uri="{FF2B5EF4-FFF2-40B4-BE49-F238E27FC236}">
                <a16:creationId xmlns:a16="http://schemas.microsoft.com/office/drawing/2014/main" xmlns="" id="{D4F953B4-D97A-E9FB-1A1C-77C3367CD9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
          <a:stretch/>
        </p:blipFill>
        <p:spPr>
          <a:xfrm>
            <a:off x="0" y="0"/>
            <a:ext cx="9144000" cy="6858000"/>
          </a:xfrm>
          <a:prstGeom prst="rect">
            <a:avLst/>
          </a:prstGeom>
        </p:spPr>
      </p:pic>
    </p:spTree>
    <p:extLst>
      <p:ext uri="{BB962C8B-B14F-4D97-AF65-F5344CB8AC3E}">
        <p14:creationId xmlns:p14="http://schemas.microsoft.com/office/powerpoint/2010/main" val="350664974"/>
      </p:ext>
    </p:extLst>
  </p:cSld>
  <p:clrMapOvr>
    <a:masterClrMapping/>
  </p:clrMapOvr>
  <mc:AlternateContent xmlns:mc="http://schemas.openxmlformats.org/markup-compatibility/2006">
    <mc:Choice xmlns:p14="http://schemas.microsoft.com/office/powerpoint/2010/main" Requires="p14">
      <p:transition spd="slow" p14:dur="2000" advTm="11164"/>
    </mc:Choice>
    <mc:Fallback>
      <p:transition spd="slow" advTm="1116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35348922-91EF-26AD-AD16-A45DB22CB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823043231"/>
      </p:ext>
    </p:extLst>
  </p:cSld>
  <p:clrMapOvr>
    <a:masterClrMapping/>
  </p:clrMapOvr>
  <mc:AlternateContent xmlns:mc="http://schemas.openxmlformats.org/markup-compatibility/2006">
    <mc:Choice xmlns:p14="http://schemas.microsoft.com/office/powerpoint/2010/main" Requires="p14">
      <p:transition spd="slow" p14:dur="2000" advTm="11609"/>
    </mc:Choice>
    <mc:Fallback>
      <p:transition spd="slow" advTm="1160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rbre&#10;&#10;Description générée automatiquement">
            <a:extLst>
              <a:ext uri="{FF2B5EF4-FFF2-40B4-BE49-F238E27FC236}">
                <a16:creationId xmlns:a16="http://schemas.microsoft.com/office/drawing/2014/main" xmlns="" id="{0ADCA34F-7E92-0AF6-823D-E65EB7FA41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5066711"/>
      </p:ext>
    </p:extLst>
  </p:cSld>
  <p:clrMapOvr>
    <a:masterClrMapping/>
  </p:clrMapOvr>
  <mc:AlternateContent xmlns:mc="http://schemas.openxmlformats.org/markup-compatibility/2006">
    <mc:Choice xmlns:p14="http://schemas.microsoft.com/office/powerpoint/2010/main" Requires="p14">
      <p:transition spd="slow" p14:dur="2000" advTm="11109"/>
    </mc:Choice>
    <mc:Fallback>
      <p:transition spd="slow" advTm="1110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8D9F30FA-9A1F-E93E-5591-2A2C74226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769871331"/>
      </p:ext>
    </p:extLst>
  </p:cSld>
  <p:clrMapOvr>
    <a:masterClrMapping/>
  </p:clrMapOvr>
  <mc:AlternateContent xmlns:mc="http://schemas.openxmlformats.org/markup-compatibility/2006">
    <mc:Choice xmlns:p14="http://schemas.microsoft.com/office/powerpoint/2010/main" Requires="p14">
      <p:transition spd="slow" p14:dur="2000" advTm="10448"/>
    </mc:Choice>
    <mc:Fallback>
      <p:transition spd="slow" advTm="1044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extérieur, pierre, brique&#10;&#10;Description générée automatiquement">
            <a:extLst>
              <a:ext uri="{FF2B5EF4-FFF2-40B4-BE49-F238E27FC236}">
                <a16:creationId xmlns:a16="http://schemas.microsoft.com/office/drawing/2014/main" xmlns="" id="{4D426DDA-2A1C-E96C-4517-6EC911F168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333"/>
            <a:ext cx="5143500" cy="6858000"/>
          </a:xfrm>
          <a:prstGeom prst="rect">
            <a:avLst/>
          </a:prstGeom>
        </p:spPr>
      </p:pic>
      <p:pic>
        <p:nvPicPr>
          <p:cNvPr id="5" name="Image 4" descr="Une image contenant bâtiment, pierre, brique, vieux&#10;&#10;Description générée automatiquement">
            <a:extLst>
              <a:ext uri="{FF2B5EF4-FFF2-40B4-BE49-F238E27FC236}">
                <a16:creationId xmlns:a16="http://schemas.microsoft.com/office/drawing/2014/main" xmlns="" id="{366E6CBC-D9F0-9DF9-C999-A6B0E83B5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075" y="3428999"/>
            <a:ext cx="4404835" cy="3429001"/>
          </a:xfrm>
          <a:prstGeom prst="rect">
            <a:avLst/>
          </a:prstGeom>
        </p:spPr>
      </p:pic>
      <p:pic>
        <p:nvPicPr>
          <p:cNvPr id="7" name="Image 6" descr="Une image contenant bâtiment, pierre, brique, vieux&#10;&#10;Description générée automatiquement">
            <a:extLst>
              <a:ext uri="{FF2B5EF4-FFF2-40B4-BE49-F238E27FC236}">
                <a16:creationId xmlns:a16="http://schemas.microsoft.com/office/drawing/2014/main" xmlns="" id="{79142E53-7246-E787-F54B-0D4D5151B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075" y="11996"/>
            <a:ext cx="4408366" cy="3417003"/>
          </a:xfrm>
          <a:prstGeom prst="rect">
            <a:avLst/>
          </a:prstGeom>
        </p:spPr>
      </p:pic>
    </p:spTree>
    <p:extLst>
      <p:ext uri="{BB962C8B-B14F-4D97-AF65-F5344CB8AC3E}">
        <p14:creationId xmlns:p14="http://schemas.microsoft.com/office/powerpoint/2010/main" val="4276789071"/>
      </p:ext>
    </p:extLst>
  </p:cSld>
  <p:clrMapOvr>
    <a:masterClrMapping/>
  </p:clrMapOvr>
  <mc:AlternateContent xmlns:mc="http://schemas.openxmlformats.org/markup-compatibility/2006">
    <mc:Choice xmlns:p14="http://schemas.microsoft.com/office/powerpoint/2010/main" Requires="p14">
      <p:transition spd="slow" p14:dur="2000" advTm="10639"/>
    </mc:Choice>
    <mc:Fallback>
      <p:transition spd="slow" advTm="1063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E0F9D051-CF7E-318E-EA83-B1743FEF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2519" cy="6858000"/>
          </a:xfrm>
          <a:prstGeom prst="rect">
            <a:avLst/>
          </a:prstGeom>
        </p:spPr>
      </p:pic>
    </p:spTree>
    <p:extLst>
      <p:ext uri="{BB962C8B-B14F-4D97-AF65-F5344CB8AC3E}">
        <p14:creationId xmlns:p14="http://schemas.microsoft.com/office/powerpoint/2010/main" val="2455154599"/>
      </p:ext>
    </p:extLst>
  </p:cSld>
  <p:clrMapOvr>
    <a:masterClrMapping/>
  </p:clrMapOvr>
  <mc:AlternateContent xmlns:mc="http://schemas.openxmlformats.org/markup-compatibility/2006">
    <mc:Choice xmlns:p14="http://schemas.microsoft.com/office/powerpoint/2010/main" Requires="p14">
      <p:transition spd="slow" p14:dur="2000" advTm="10040"/>
    </mc:Choice>
    <mc:Fallback>
      <p:transition spd="slow" advTm="1004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ur, bâtiment, pierre, roche&#10;&#10;Description générée automatiquement">
            <a:extLst>
              <a:ext uri="{FF2B5EF4-FFF2-40B4-BE49-F238E27FC236}">
                <a16:creationId xmlns:a16="http://schemas.microsoft.com/office/drawing/2014/main" xmlns="" id="{5BEF76D5-CADA-F896-AF8B-B3829A2B3F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037625"/>
      </p:ext>
    </p:extLst>
  </p:cSld>
  <p:clrMapOvr>
    <a:masterClrMapping/>
  </p:clrMapOvr>
  <mc:AlternateContent xmlns:mc="http://schemas.openxmlformats.org/markup-compatibility/2006">
    <mc:Choice xmlns:p14="http://schemas.microsoft.com/office/powerpoint/2010/main" Requires="p14">
      <p:transition spd="slow" p14:dur="2000" advTm="10970"/>
    </mc:Choice>
    <mc:Fallback>
      <p:transition spd="slow" advTm="1097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5E54C245-BF94-BE1A-0992-8A7A642D6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692440405"/>
      </p:ext>
    </p:extLst>
  </p:cSld>
  <p:clrMapOvr>
    <a:masterClrMapping/>
  </p:clrMapOvr>
  <mc:AlternateContent xmlns:mc="http://schemas.openxmlformats.org/markup-compatibility/2006">
    <mc:Choice xmlns:p14="http://schemas.microsoft.com/office/powerpoint/2010/main" Requires="p14">
      <p:transition spd="slow" p14:dur="2000" advTm="11250"/>
    </mc:Choice>
    <mc:Fallback>
      <p:transition spd="slow" advTm="1125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extérieur, maison, immeuble résidentiel&#10;&#10;Description générée automatiquement">
            <a:extLst>
              <a:ext uri="{FF2B5EF4-FFF2-40B4-BE49-F238E27FC236}">
                <a16:creationId xmlns:a16="http://schemas.microsoft.com/office/drawing/2014/main" xmlns="" id="{C73B9DE0-1967-E1F6-D494-3919D82AB0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5164575"/>
      </p:ext>
    </p:extLst>
  </p:cSld>
  <p:clrMapOvr>
    <a:masterClrMapping/>
  </p:clrMapOvr>
  <mc:AlternateContent xmlns:mc="http://schemas.openxmlformats.org/markup-compatibility/2006">
    <mc:Choice xmlns:p14="http://schemas.microsoft.com/office/powerpoint/2010/main" Requires="p14">
      <p:transition spd="slow" p14:dur="2000" advTm="9707"/>
    </mc:Choice>
    <mc:Fallback>
      <p:transition spd="slow" advTm="9707"/>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AE39"/>
        </a:solidFill>
        <a:effectLst/>
      </p:bgPr>
    </p:bg>
    <p:spTree>
      <p:nvGrpSpPr>
        <p:cNvPr id="1" name=""/>
        <p:cNvGrpSpPr/>
        <p:nvPr/>
      </p:nvGrpSpPr>
      <p:grpSpPr>
        <a:xfrm>
          <a:off x="0" y="0"/>
          <a:ext cx="0" cy="0"/>
          <a:chOff x="0" y="0"/>
          <a:chExt cx="0" cy="0"/>
        </a:xfrm>
      </p:grpSpPr>
      <p:sp>
        <p:nvSpPr>
          <p:cNvPr id="126980" name="Rectangle 4">
            <a:extLst>
              <a:ext uri="{FF2B5EF4-FFF2-40B4-BE49-F238E27FC236}">
                <a16:creationId xmlns:a16="http://schemas.microsoft.com/office/drawing/2014/main" xmlns="" id="{4D1A3207-81E2-69D5-B76C-C6AC9E8058E0}"/>
              </a:ext>
            </a:extLst>
          </p:cNvPr>
          <p:cNvSpPr>
            <a:spLocks noGrp="1" noChangeArrowheads="1"/>
          </p:cNvSpPr>
          <p:nvPr>
            <p:ph type="title"/>
          </p:nvPr>
        </p:nvSpPr>
        <p:spPr/>
        <p:txBody>
          <a:bodyPr/>
          <a:lstStyle/>
          <a:p>
            <a:r>
              <a:rPr lang="fr-FR" altLang="fr-FR" b="1" dirty="0">
                <a:solidFill>
                  <a:srgbClr val="0033CC"/>
                </a:solidFill>
              </a:rPr>
              <a:t>Trans en Provence</a:t>
            </a:r>
            <a:r>
              <a:rPr lang="fr-FR" altLang="fr-FR" sz="3600" dirty="0"/>
              <a:t/>
            </a:r>
            <a:br>
              <a:rPr lang="fr-FR" altLang="fr-FR" sz="3600" dirty="0"/>
            </a:br>
            <a:endParaRPr lang="fr-FR" altLang="fr-FR" sz="3600" b="1" dirty="0">
              <a:solidFill>
                <a:schemeClr val="bg1"/>
              </a:solidFill>
            </a:endParaRPr>
          </a:p>
        </p:txBody>
      </p:sp>
      <p:sp>
        <p:nvSpPr>
          <p:cNvPr id="126981" name="Rectangle 5">
            <a:extLst>
              <a:ext uri="{FF2B5EF4-FFF2-40B4-BE49-F238E27FC236}">
                <a16:creationId xmlns:a16="http://schemas.microsoft.com/office/drawing/2014/main" xmlns="" id="{73AA9DDC-8358-4030-D24D-04FF948CFEF6}"/>
              </a:ext>
            </a:extLst>
          </p:cNvPr>
          <p:cNvSpPr>
            <a:spLocks noGrp="1" noChangeArrowheads="1"/>
          </p:cNvSpPr>
          <p:nvPr>
            <p:ph type="body" idx="1"/>
          </p:nvPr>
        </p:nvSpPr>
        <p:spPr>
          <a:xfrm>
            <a:off x="457200" y="1484313"/>
            <a:ext cx="8229600" cy="4897437"/>
          </a:xfrm>
        </p:spPr>
        <p:txBody>
          <a:bodyPr/>
          <a:lstStyle/>
          <a:p>
            <a:pPr>
              <a:lnSpc>
                <a:spcPct val="80000"/>
              </a:lnSpc>
            </a:pPr>
            <a:r>
              <a:rPr lang="fr-FR" altLang="fr-FR" sz="2800">
                <a:solidFill>
                  <a:srgbClr val="663300"/>
                </a:solidFill>
                <a:effectLst/>
              </a:rPr>
              <a:t>En 1870, Trans en Provence comptait 25 moulins à huile en activité, si la culture de l’olivier est de plus en plus en expansion, à aujourd’hui plus aucun moulin ne fonctionne. Nos recherches nous ont permis de retrouver des Moulins transformés en restaurant, habitation, médiathèque, salle communale, cabinet de kinésithérapie. Pour les autres certains restés en l’état d’autres sont en ruine et les autres, à notre connaissance, ont disparus.</a:t>
            </a:r>
          </a:p>
          <a:p>
            <a:pPr>
              <a:lnSpc>
                <a:spcPct val="80000"/>
              </a:lnSpc>
            </a:pPr>
            <a:r>
              <a:rPr lang="fr-FR" altLang="fr-FR" sz="2800">
                <a:solidFill>
                  <a:srgbClr val="663300"/>
                </a:solidFill>
                <a:effectLst/>
              </a:rPr>
              <a:t>Promenons-nous en images pour aller à la rencontre des moulins</a:t>
            </a:r>
            <a:r>
              <a:rPr lang="fr-FR" altLang="fr-FR" sz="2800">
                <a:solidFill>
                  <a:srgbClr val="663300"/>
                </a:solidFill>
              </a:rPr>
              <a:t> </a:t>
            </a:r>
          </a:p>
        </p:txBody>
      </p:sp>
    </p:spTree>
  </p:cSld>
  <p:clrMapOvr>
    <a:masterClrMapping/>
  </p:clrMapOvr>
  <mc:AlternateContent xmlns:mc="http://schemas.openxmlformats.org/markup-compatibility/2006">
    <mc:Choice xmlns:p14="http://schemas.microsoft.com/office/powerpoint/2010/main" Requires="p14">
      <p:transition spd="slow" p14:dur="2000" advTm="21658"/>
    </mc:Choice>
    <mc:Fallback>
      <p:transition spd="slow" advTm="2165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xmlns="" id="{FBDC24E4-CA88-8E0E-5594-559E41B035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7093324"/>
      </p:ext>
    </p:extLst>
  </p:cSld>
  <p:clrMapOvr>
    <a:masterClrMapping/>
  </p:clrMapOvr>
  <mc:AlternateContent xmlns:mc="http://schemas.openxmlformats.org/markup-compatibility/2006">
    <mc:Choice xmlns:p14="http://schemas.microsoft.com/office/powerpoint/2010/main" Requires="p14">
      <p:transition spd="slow" p14:dur="2000" advTm="10844"/>
    </mc:Choice>
    <mc:Fallback>
      <p:transition spd="slow" advTm="1084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ur, intérieur&#10;&#10;Description générée automatiquement">
            <a:extLst>
              <a:ext uri="{FF2B5EF4-FFF2-40B4-BE49-F238E27FC236}">
                <a16:creationId xmlns:a16="http://schemas.microsoft.com/office/drawing/2014/main" xmlns="" id="{9D9F6EC1-8A54-0DB6-23C4-136AF1A37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123455634"/>
      </p:ext>
    </p:extLst>
  </p:cSld>
  <p:clrMapOvr>
    <a:masterClrMapping/>
  </p:clrMapOvr>
  <mc:AlternateContent xmlns:mc="http://schemas.openxmlformats.org/markup-compatibility/2006">
    <mc:Choice xmlns:p14="http://schemas.microsoft.com/office/powerpoint/2010/main" Requires="p14">
      <p:transition spd="slow" p14:dur="2000" advTm="10967"/>
    </mc:Choice>
    <mc:Fallback>
      <p:transition spd="slow" advTm="1096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58ABF734-4CC7-2927-5CE6-3D8AD07E8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91763734"/>
      </p:ext>
    </p:extLst>
  </p:cSld>
  <p:clrMapOvr>
    <a:masterClrMapping/>
  </p:clrMapOvr>
  <mc:AlternateContent xmlns:mc="http://schemas.openxmlformats.org/markup-compatibility/2006">
    <mc:Choice xmlns:p14="http://schemas.microsoft.com/office/powerpoint/2010/main" Requires="p14">
      <p:transition spd="slow" p14:dur="2000" advTm="11275"/>
    </mc:Choice>
    <mc:Fallback>
      <p:transition spd="slow" advTm="1127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ciel, pierre, brique&#10;&#10;Description générée automatiquement">
            <a:extLst>
              <a:ext uri="{FF2B5EF4-FFF2-40B4-BE49-F238E27FC236}">
                <a16:creationId xmlns:a16="http://schemas.microsoft.com/office/drawing/2014/main" xmlns="" id="{1391DA13-DEE2-2F76-FA67-8D308AA697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5595275"/>
      </p:ext>
    </p:extLst>
  </p:cSld>
  <p:clrMapOvr>
    <a:masterClrMapping/>
  </p:clrMapOvr>
  <mc:AlternateContent xmlns:mc="http://schemas.openxmlformats.org/markup-compatibility/2006">
    <mc:Choice xmlns:p14="http://schemas.microsoft.com/office/powerpoint/2010/main" Requires="p14">
      <p:transition spd="slow" p14:dur="2000" advTm="10906"/>
    </mc:Choice>
    <mc:Fallback>
      <p:transition spd="slow" advTm="1090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rbre, extérieur, bâtiment, pierre&#10;&#10;Description générée automatiquement">
            <a:extLst>
              <a:ext uri="{FF2B5EF4-FFF2-40B4-BE49-F238E27FC236}">
                <a16:creationId xmlns:a16="http://schemas.microsoft.com/office/drawing/2014/main" xmlns="" id="{BA340F93-CB08-F8D6-0DC2-759C24F1C2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2638446"/>
      </p:ext>
    </p:extLst>
  </p:cSld>
  <p:clrMapOvr>
    <a:masterClrMapping/>
  </p:clrMapOvr>
  <mc:AlternateContent xmlns:mc="http://schemas.openxmlformats.org/markup-compatibility/2006">
    <mc:Choice xmlns:p14="http://schemas.microsoft.com/office/powerpoint/2010/main" Requires="p14">
      <p:transition spd="slow" p14:dur="2000" advTm="6672"/>
    </mc:Choice>
    <mc:Fallback>
      <p:transition spd="slow" advTm="667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BEE48F6C-B861-1EF7-53BE-6445387F5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 y="0"/>
            <a:ext cx="9143999" cy="6858000"/>
          </a:xfrm>
          <a:prstGeom prst="rect">
            <a:avLst/>
          </a:prstGeom>
        </p:spPr>
      </p:pic>
      <p:sp>
        <p:nvSpPr>
          <p:cNvPr id="4" name="Rectangle 3">
            <a:extLst>
              <a:ext uri="{FF2B5EF4-FFF2-40B4-BE49-F238E27FC236}">
                <a16:creationId xmlns:a16="http://schemas.microsoft.com/office/drawing/2014/main" xmlns="" id="{94B8D5F6-4C80-CEC1-94B6-FEA11CEF1A43}"/>
              </a:ext>
            </a:extLst>
          </p:cNvPr>
          <p:cNvSpPr/>
          <p:nvPr/>
        </p:nvSpPr>
        <p:spPr>
          <a:xfrm>
            <a:off x="5940152" y="188640"/>
            <a:ext cx="2808312" cy="288032"/>
          </a:xfrm>
          <a:prstGeom prst="rect">
            <a:avLst/>
          </a:prstGeom>
          <a:solidFill>
            <a:srgbClr val="E9A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xmlns="" id="{E9452C9C-C81C-D7F5-8435-9D6C92E6105E}"/>
              </a:ext>
            </a:extLst>
          </p:cNvPr>
          <p:cNvSpPr/>
          <p:nvPr/>
        </p:nvSpPr>
        <p:spPr>
          <a:xfrm>
            <a:off x="5940152" y="138118"/>
            <a:ext cx="2901375" cy="338554"/>
          </a:xfrm>
          <a:prstGeom prst="rect">
            <a:avLst/>
          </a:prstGeom>
          <a:noFill/>
        </p:spPr>
        <p:txBody>
          <a:bodyPr wrap="square" lIns="91440" tIns="45720" rIns="91440" bIns="45720">
            <a:spAutoFit/>
          </a:bodyPr>
          <a:lstStyle/>
          <a:p>
            <a:pPr algn="ctr"/>
            <a:r>
              <a:rPr lang="fr-FR" sz="16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rPr>
              <a:t>MOULIN</a:t>
            </a:r>
            <a:r>
              <a:rPr lang="fr-FR" sz="14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rPr>
              <a:t> SIRMAKECHIAN</a:t>
            </a:r>
          </a:p>
        </p:txBody>
      </p:sp>
    </p:spTree>
    <p:extLst>
      <p:ext uri="{BB962C8B-B14F-4D97-AF65-F5344CB8AC3E}">
        <p14:creationId xmlns:p14="http://schemas.microsoft.com/office/powerpoint/2010/main" val="1962820205"/>
      </p:ext>
    </p:extLst>
  </p:cSld>
  <p:clrMapOvr>
    <a:masterClrMapping/>
  </p:clrMapOvr>
  <mc:AlternateContent xmlns:mc="http://schemas.openxmlformats.org/markup-compatibility/2006">
    <mc:Choice xmlns:p14="http://schemas.microsoft.com/office/powerpoint/2010/main" Requires="p14">
      <p:transition spd="slow" p14:dur="2000" advTm="10726"/>
    </mc:Choice>
    <mc:Fallback>
      <p:transition spd="slow" advTm="10726"/>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extérieur, château, vieux&#10;&#10;Description générée automatiquement">
            <a:extLst>
              <a:ext uri="{FF2B5EF4-FFF2-40B4-BE49-F238E27FC236}">
                <a16:creationId xmlns:a16="http://schemas.microsoft.com/office/drawing/2014/main" xmlns="" id="{D2820702-7D97-159B-55E4-BBFC61FE66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1952818"/>
      </p:ext>
    </p:extLst>
  </p:cSld>
  <p:clrMapOvr>
    <a:masterClrMapping/>
  </p:clrMapOvr>
  <mc:AlternateContent xmlns:mc="http://schemas.openxmlformats.org/markup-compatibility/2006">
    <mc:Choice xmlns:p14="http://schemas.microsoft.com/office/powerpoint/2010/main" Requires="p14">
      <p:transition spd="slow" p14:dur="2000" advTm="10574"/>
    </mc:Choice>
    <mc:Fallback>
      <p:transition spd="slow" advTm="1057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10;&#10;Description générée automatiquement">
            <a:extLst>
              <a:ext uri="{FF2B5EF4-FFF2-40B4-BE49-F238E27FC236}">
                <a16:creationId xmlns:a16="http://schemas.microsoft.com/office/drawing/2014/main" xmlns="" id="{CBD65957-BD5C-4775-C327-5618F2CAA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1086639"/>
      </p:ext>
    </p:extLst>
  </p:cSld>
  <p:clrMapOvr>
    <a:masterClrMapping/>
  </p:clrMapOvr>
  <mc:AlternateContent xmlns:mc="http://schemas.openxmlformats.org/markup-compatibility/2006">
    <mc:Choice xmlns:p14="http://schemas.microsoft.com/office/powerpoint/2010/main" Requires="p14">
      <p:transition spd="slow" p14:dur="2000" advTm="10739"/>
    </mc:Choice>
    <mc:Fallback>
      <p:transition spd="slow" advTm="1073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intérieur, blanc, colonnade&#10;&#10;Description générée automatiquement">
            <a:extLst>
              <a:ext uri="{FF2B5EF4-FFF2-40B4-BE49-F238E27FC236}">
                <a16:creationId xmlns:a16="http://schemas.microsoft.com/office/drawing/2014/main" xmlns="" id="{D9CA192C-355D-8AA0-21E6-1F88CD601B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28" r="3976"/>
          <a:stretch/>
        </p:blipFill>
        <p:spPr>
          <a:xfrm>
            <a:off x="5845889" y="3506112"/>
            <a:ext cx="329811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3" name="Image 2" descr="Une image contenant intérieur, mur, plante, décoré&#10;&#10;Description générée automatiquement">
            <a:extLst>
              <a:ext uri="{FF2B5EF4-FFF2-40B4-BE49-F238E27FC236}">
                <a16:creationId xmlns:a16="http://schemas.microsoft.com/office/drawing/2014/main" xmlns="" id="{0D12F31B-92D3-C60A-D8EA-DE50A24608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541" r="1" b="488"/>
          <a:stretch/>
        </p:blipFill>
        <p:spPr>
          <a:xfrm>
            <a:off x="20" y="10"/>
            <a:ext cx="6865999"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7" name="Image 6" descr="Une image contenant intérieur, mur, âtre, pierre&#10;&#10;Description générée automatiquement">
            <a:extLst>
              <a:ext uri="{FF2B5EF4-FFF2-40B4-BE49-F238E27FC236}">
                <a16:creationId xmlns:a16="http://schemas.microsoft.com/office/drawing/2014/main" xmlns="" id="{7AE25E4D-B0E5-C329-EF6B-41366DF0AB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634" r="3" b="4815"/>
          <a:stretch/>
        </p:blipFill>
        <p:spPr>
          <a:xfrm>
            <a:off x="4626141" y="10"/>
            <a:ext cx="4517859"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780448581"/>
      </p:ext>
    </p:extLst>
  </p:cSld>
  <p:clrMapOvr>
    <a:masterClrMapping/>
  </p:clrMapOvr>
  <mc:AlternateContent xmlns:mc="http://schemas.openxmlformats.org/markup-compatibility/2006">
    <mc:Choice xmlns:p14="http://schemas.microsoft.com/office/powerpoint/2010/main" Requires="p14">
      <p:transition spd="slow" p14:dur="2000" advTm="11300"/>
    </mc:Choice>
    <mc:Fallback>
      <p:transition spd="slow" advTm="113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xmlns="" id="{3E3DB9E4-17BB-FA61-F257-4A676732E7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59" r="32289" b="-1"/>
          <a:stretch/>
        </p:blipFill>
        <p:spPr>
          <a:xfrm>
            <a:off x="143314" y="171715"/>
            <a:ext cx="4359898" cy="6129087"/>
          </a:xfrm>
          <a:prstGeom prst="rect">
            <a:avLst/>
          </a:prstGeom>
        </p:spPr>
      </p:pic>
      <p:pic>
        <p:nvPicPr>
          <p:cNvPr id="7" name="Image 6" descr="Une image contenant bâtiment&#10;&#10;Description générée automatiquement">
            <a:extLst>
              <a:ext uri="{FF2B5EF4-FFF2-40B4-BE49-F238E27FC236}">
                <a16:creationId xmlns:a16="http://schemas.microsoft.com/office/drawing/2014/main" xmlns="" id="{F08B4FF6-4F96-46B3-A8BD-C429FA2BD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 b="2854"/>
          <a:stretch/>
        </p:blipFill>
        <p:spPr>
          <a:xfrm>
            <a:off x="4647696" y="171716"/>
            <a:ext cx="4352990" cy="3171422"/>
          </a:xfrm>
          <a:prstGeom prst="rect">
            <a:avLst/>
          </a:prstGeom>
        </p:spPr>
      </p:pic>
      <p:pic>
        <p:nvPicPr>
          <p:cNvPr id="5" name="Image 4" descr="Une image contenant mur, pierre&#10;&#10;Description générée automatiquement">
            <a:extLst>
              <a:ext uri="{FF2B5EF4-FFF2-40B4-BE49-F238E27FC236}">
                <a16:creationId xmlns:a16="http://schemas.microsoft.com/office/drawing/2014/main" xmlns="" id="{9469EC0F-96F0-7A55-A114-AFA4D12E94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 b="14402"/>
          <a:stretch/>
        </p:blipFill>
        <p:spPr>
          <a:xfrm>
            <a:off x="4647696" y="3514856"/>
            <a:ext cx="4339790" cy="2785950"/>
          </a:xfrm>
          <a:prstGeom prst="rect">
            <a:avLst/>
          </a:prstGeom>
        </p:spPr>
      </p:pic>
    </p:spTree>
    <p:extLst>
      <p:ext uri="{BB962C8B-B14F-4D97-AF65-F5344CB8AC3E}">
        <p14:creationId xmlns:p14="http://schemas.microsoft.com/office/powerpoint/2010/main" val="3827407413"/>
      </p:ext>
    </p:extLst>
  </p:cSld>
  <p:clrMapOvr>
    <a:masterClrMapping/>
  </p:clrMapOvr>
  <mc:AlternateContent xmlns:mc="http://schemas.openxmlformats.org/markup-compatibility/2006">
    <mc:Choice xmlns:p14="http://schemas.microsoft.com/office/powerpoint/2010/main" Requires="p14">
      <p:transition spd="slow" p14:dur="2000" advTm="10766"/>
    </mc:Choice>
    <mc:Fallback>
      <p:transition spd="slow" advTm="1076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rte&#10;&#10;Description générée automatiquement">
            <a:extLst>
              <a:ext uri="{FF2B5EF4-FFF2-40B4-BE49-F238E27FC236}">
                <a16:creationId xmlns:a16="http://schemas.microsoft.com/office/drawing/2014/main" xmlns="" id="{108EBDC5-170F-670A-8617-00887F96B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4201534118"/>
      </p:ext>
    </p:extLst>
  </p:cSld>
  <p:clrMapOvr>
    <a:masterClrMapping/>
  </p:clrMapOvr>
  <mc:AlternateContent xmlns:mc="http://schemas.openxmlformats.org/markup-compatibility/2006">
    <mc:Choice xmlns:p14="http://schemas.microsoft.com/office/powerpoint/2010/main" Requires="p14">
      <p:transition spd="slow" p14:dur="2000" advTm="22015"/>
    </mc:Choice>
    <mc:Fallback>
      <p:transition spd="slow" advTm="2201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ED7905FC-2AEF-1D62-F349-384D2115D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647482451"/>
      </p:ext>
    </p:extLst>
  </p:cSld>
  <p:clrMapOvr>
    <a:masterClrMapping/>
  </p:clrMapOvr>
  <mc:AlternateContent xmlns:mc="http://schemas.openxmlformats.org/markup-compatibility/2006">
    <mc:Choice xmlns:p14="http://schemas.microsoft.com/office/powerpoint/2010/main" Requires="p14">
      <p:transition spd="slow" p14:dur="2000" advTm="10902"/>
    </mc:Choice>
    <mc:Fallback>
      <p:transition spd="slow" advTm="10902"/>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extérieur, ciel, route&#10;&#10;Description générée automatiquement">
            <a:extLst>
              <a:ext uri="{FF2B5EF4-FFF2-40B4-BE49-F238E27FC236}">
                <a16:creationId xmlns:a16="http://schemas.microsoft.com/office/drawing/2014/main" xmlns="" id="{497B2490-68DE-EF83-8E5E-3F19080627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483583"/>
      </p:ext>
    </p:extLst>
  </p:cSld>
  <p:clrMapOvr>
    <a:masterClrMapping/>
  </p:clrMapOvr>
  <mc:AlternateContent xmlns:mc="http://schemas.openxmlformats.org/markup-compatibility/2006">
    <mc:Choice xmlns:p14="http://schemas.microsoft.com/office/powerpoint/2010/main" Requires="p14">
      <p:transition spd="slow" p14:dur="2000" advTm="12332"/>
    </mc:Choice>
    <mc:Fallback>
      <p:transition spd="slow" advTm="12332"/>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80CCAACE-815D-4A79-875A-B7EFC28F7D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intérieur, sale, pierre, encombré&#10;&#10;Description générée automatiquement">
            <a:extLst>
              <a:ext uri="{FF2B5EF4-FFF2-40B4-BE49-F238E27FC236}">
                <a16:creationId xmlns:a16="http://schemas.microsoft.com/office/drawing/2014/main" xmlns="" id="{DDDB6C0D-9405-A678-520F-8C61E9A088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36" r="4675"/>
          <a:stretch/>
        </p:blipFill>
        <p:spPr>
          <a:xfrm>
            <a:off x="20" y="10"/>
            <a:ext cx="4571980" cy="6857990"/>
          </a:xfrm>
          <a:prstGeom prst="rect">
            <a:avLst/>
          </a:prstGeom>
        </p:spPr>
      </p:pic>
      <p:pic>
        <p:nvPicPr>
          <p:cNvPr id="7" name="Image 6">
            <a:extLst>
              <a:ext uri="{FF2B5EF4-FFF2-40B4-BE49-F238E27FC236}">
                <a16:creationId xmlns:a16="http://schemas.microsoft.com/office/drawing/2014/main" xmlns="" id="{802BD82C-D7CC-0B7A-676C-F8ADD6B8CA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71" r="26329"/>
          <a:stretch/>
        </p:blipFill>
        <p:spPr>
          <a:xfrm>
            <a:off x="4572000" y="10"/>
            <a:ext cx="4572000" cy="6857990"/>
          </a:xfrm>
          <a:prstGeom prst="rect">
            <a:avLst/>
          </a:prstGeom>
        </p:spPr>
      </p:pic>
    </p:spTree>
    <p:extLst>
      <p:ext uri="{BB962C8B-B14F-4D97-AF65-F5344CB8AC3E}">
        <p14:creationId xmlns:p14="http://schemas.microsoft.com/office/powerpoint/2010/main" val="2723754115"/>
      </p:ext>
    </p:extLst>
  </p:cSld>
  <p:clrMapOvr>
    <a:masterClrMapping/>
  </p:clrMapOvr>
  <mc:AlternateContent xmlns:mc="http://schemas.openxmlformats.org/markup-compatibility/2006">
    <mc:Choice xmlns:p14="http://schemas.microsoft.com/office/powerpoint/2010/main" Requires="p14">
      <p:transition spd="slow" p14:dur="2000" advTm="11542"/>
    </mc:Choice>
    <mc:Fallback>
      <p:transition spd="slow" advTm="1154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92977EAE-8844-E8EA-F928-B40679A71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032567056"/>
      </p:ext>
    </p:extLst>
  </p:cSld>
  <p:clrMapOvr>
    <a:masterClrMapping/>
  </p:clrMapOvr>
  <mc:AlternateContent xmlns:mc="http://schemas.openxmlformats.org/markup-compatibility/2006">
    <mc:Choice xmlns:p14="http://schemas.microsoft.com/office/powerpoint/2010/main" Requires="p14">
      <p:transition spd="slow" p14:dur="2000" advTm="10715"/>
    </mc:Choice>
    <mc:Fallback>
      <p:transition spd="slow" advTm="1071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eux, bâtiment, pierre&#10;&#10;Description générée automatiquement">
            <a:extLst>
              <a:ext uri="{FF2B5EF4-FFF2-40B4-BE49-F238E27FC236}">
                <a16:creationId xmlns:a16="http://schemas.microsoft.com/office/drawing/2014/main" xmlns="" id="{488D6B7F-5D72-F072-3904-059F9907B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7741551"/>
      </p:ext>
    </p:extLst>
  </p:cSld>
  <p:clrMapOvr>
    <a:masterClrMapping/>
  </p:clrMapOvr>
  <mc:AlternateContent xmlns:mc="http://schemas.openxmlformats.org/markup-compatibility/2006">
    <mc:Choice xmlns:p14="http://schemas.microsoft.com/office/powerpoint/2010/main" Requires="p14">
      <p:transition spd="slow" p14:dur="2000" advTm="10649"/>
    </mc:Choice>
    <mc:Fallback>
      <p:transition spd="slow" advTm="1064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eux, pierre&#10;&#10;Description générée automatiquement">
            <a:extLst>
              <a:ext uri="{FF2B5EF4-FFF2-40B4-BE49-F238E27FC236}">
                <a16:creationId xmlns:a16="http://schemas.microsoft.com/office/drawing/2014/main" xmlns="" id="{F913951F-77C1-6F3B-D5E6-1FF494B07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4845523"/>
      </p:ext>
    </p:extLst>
  </p:cSld>
  <p:clrMapOvr>
    <a:masterClrMapping/>
  </p:clrMapOvr>
  <mc:AlternateContent xmlns:mc="http://schemas.openxmlformats.org/markup-compatibility/2006">
    <mc:Choice xmlns:p14="http://schemas.microsoft.com/office/powerpoint/2010/main" Requires="p14">
      <p:transition spd="slow" p14:dur="2000" advTm="9273"/>
    </mc:Choice>
    <mc:Fallback>
      <p:transition spd="slow" advTm="9273"/>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pierre, meubles&#10;&#10;Description générée automatiquement">
            <a:extLst>
              <a:ext uri="{FF2B5EF4-FFF2-40B4-BE49-F238E27FC236}">
                <a16:creationId xmlns:a16="http://schemas.microsoft.com/office/drawing/2014/main" xmlns="" id="{07A41349-C2E3-B0FA-139F-6AD8D1A163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4287212"/>
      </p:ext>
    </p:extLst>
  </p:cSld>
  <p:clrMapOvr>
    <a:masterClrMapping/>
  </p:clrMapOvr>
  <mc:AlternateContent xmlns:mc="http://schemas.openxmlformats.org/markup-compatibility/2006">
    <mc:Choice xmlns:p14="http://schemas.microsoft.com/office/powerpoint/2010/main" Requires="p14">
      <p:transition spd="slow" p14:dur="2000" advTm="10265"/>
    </mc:Choice>
    <mc:Fallback>
      <p:transition spd="slow" advTm="10265"/>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roche, nature, pierre, caverne&#10;&#10;Description générée automatiquement">
            <a:extLst>
              <a:ext uri="{FF2B5EF4-FFF2-40B4-BE49-F238E27FC236}">
                <a16:creationId xmlns:a16="http://schemas.microsoft.com/office/drawing/2014/main" xmlns="" id="{2901BE08-F73D-396D-1394-7B011FEFEB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179" r="1" b="3663"/>
          <a:stretch/>
        </p:blipFill>
        <p:spPr>
          <a:xfrm>
            <a:off x="20"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 name="Image 2" descr="Une image contenant pierre&#10;&#10;Description générée automatiquement">
            <a:extLst>
              <a:ext uri="{FF2B5EF4-FFF2-40B4-BE49-F238E27FC236}">
                <a16:creationId xmlns:a16="http://schemas.microsoft.com/office/drawing/2014/main" xmlns="" id="{6D907C7C-3B17-023A-9205-21BF9A0F14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85" r="-3" b="32023"/>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Image 6" descr="Une image contenant pierre&#10;&#10;Description générée automatiquement">
            <a:extLst>
              <a:ext uri="{FF2B5EF4-FFF2-40B4-BE49-F238E27FC236}">
                <a16:creationId xmlns:a16="http://schemas.microsoft.com/office/drawing/2014/main" xmlns="" id="{6338119B-B151-F4DE-4CEC-195DAE636E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646" r="2" b="24435"/>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Image 4" descr="Une image contenant nature, pierre, caverne, montagne&#10;&#10;Description générée automatiquement">
            <a:extLst>
              <a:ext uri="{FF2B5EF4-FFF2-40B4-BE49-F238E27FC236}">
                <a16:creationId xmlns:a16="http://schemas.microsoft.com/office/drawing/2014/main" xmlns="" id="{4688BAE0-E43F-F1AB-F35F-FE8E0E7705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194" r="1" b="14391"/>
          <a:stretch/>
        </p:blipFill>
        <p:spPr>
          <a:xfrm>
            <a:off x="20"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216110413"/>
      </p:ext>
    </p:extLst>
  </p:cSld>
  <p:clrMapOvr>
    <a:masterClrMapping/>
  </p:clrMapOvr>
  <mc:AlternateContent xmlns:mc="http://schemas.openxmlformats.org/markup-compatibility/2006">
    <mc:Choice xmlns:p14="http://schemas.microsoft.com/office/powerpoint/2010/main" Requires="p14">
      <p:transition spd="slow" p14:dur="2000" advTm="9871"/>
    </mc:Choice>
    <mc:Fallback>
      <p:transition spd="slow" advTm="987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ierre, vieux&#10;&#10;Description générée automatiquement">
            <a:extLst>
              <a:ext uri="{FF2B5EF4-FFF2-40B4-BE49-F238E27FC236}">
                <a16:creationId xmlns:a16="http://schemas.microsoft.com/office/drawing/2014/main" xmlns="" id="{229A1F7F-6CCD-D555-969E-E85B982712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7414131"/>
      </p:ext>
    </p:extLst>
  </p:cSld>
  <p:clrMapOvr>
    <a:masterClrMapping/>
  </p:clrMapOvr>
  <mc:AlternateContent xmlns:mc="http://schemas.openxmlformats.org/markup-compatibility/2006">
    <mc:Choice xmlns:p14="http://schemas.microsoft.com/office/powerpoint/2010/main" Requires="p14">
      <p:transition spd="slow" p14:dur="2000" advTm="11550"/>
    </mc:Choice>
    <mc:Fallback>
      <p:transition spd="slow" advTm="1155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9AE39"/>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xmlns="" id="{5DD3370F-4813-9D55-E729-173ECF3F19AB}"/>
              </a:ext>
            </a:extLst>
          </p:cNvPr>
          <p:cNvSpPr>
            <a:spLocks noGrp="1" noChangeArrowheads="1"/>
          </p:cNvSpPr>
          <p:nvPr>
            <p:ph type="title"/>
          </p:nvPr>
        </p:nvSpPr>
        <p:spPr/>
        <p:txBody>
          <a:bodyPr/>
          <a:lstStyle/>
          <a:p>
            <a:r>
              <a:rPr lang="fr-FR" altLang="fr-FR" sz="4000" b="1" i="1" dirty="0">
                <a:solidFill>
                  <a:srgbClr val="0033CC"/>
                </a:solidFill>
              </a:rPr>
              <a:t>Trans en Provence</a:t>
            </a:r>
            <a:r>
              <a:rPr lang="fr-FR" altLang="fr-FR" sz="3600" dirty="0"/>
              <a:t/>
            </a:r>
            <a:br>
              <a:rPr lang="fr-FR" altLang="fr-FR" sz="3600" dirty="0"/>
            </a:br>
            <a:endParaRPr lang="fr-FR" altLang="fr-FR" sz="3600" b="1" dirty="0">
              <a:solidFill>
                <a:schemeClr val="bg1"/>
              </a:solidFill>
            </a:endParaRPr>
          </a:p>
        </p:txBody>
      </p:sp>
      <p:sp>
        <p:nvSpPr>
          <p:cNvPr id="133123" name="Rectangle 3">
            <a:extLst>
              <a:ext uri="{FF2B5EF4-FFF2-40B4-BE49-F238E27FC236}">
                <a16:creationId xmlns:a16="http://schemas.microsoft.com/office/drawing/2014/main" xmlns="" id="{EAA9F68A-D3A1-FEC5-1FC5-D5C82BF3C9CB}"/>
              </a:ext>
            </a:extLst>
          </p:cNvPr>
          <p:cNvSpPr>
            <a:spLocks noGrp="1" noChangeArrowheads="1"/>
          </p:cNvSpPr>
          <p:nvPr>
            <p:ph type="body" idx="1"/>
          </p:nvPr>
        </p:nvSpPr>
        <p:spPr>
          <a:xfrm>
            <a:off x="457200" y="980281"/>
            <a:ext cx="8229600" cy="5599906"/>
          </a:xfrm>
        </p:spPr>
        <p:txBody>
          <a:bodyPr/>
          <a:lstStyle/>
          <a:p>
            <a:pPr>
              <a:lnSpc>
                <a:spcPct val="80000"/>
              </a:lnSpc>
            </a:pPr>
            <a:r>
              <a:rPr lang="fr-FR" altLang="fr-FR" sz="2800" dirty="0">
                <a:solidFill>
                  <a:srgbClr val="663300"/>
                </a:solidFill>
                <a:effectLst/>
              </a:rPr>
              <a:t>Peut-être avez-vous connaissance d’emplacement des moulins disparus ou « cachés », nous vous serions reconnaissants de nous les faire connaître, afin de compléter la découverte du patrimoine de Trans en Provence.</a:t>
            </a:r>
          </a:p>
          <a:p>
            <a:pPr>
              <a:lnSpc>
                <a:spcPct val="80000"/>
              </a:lnSpc>
              <a:buFont typeface="Wingdings" panose="05000000000000000000" pitchFamily="2" charset="2"/>
              <a:buNone/>
            </a:pPr>
            <a:endParaRPr lang="fr-FR" altLang="fr-FR" sz="1400" dirty="0">
              <a:solidFill>
                <a:srgbClr val="663300"/>
              </a:solidFill>
              <a:effectLst/>
            </a:endParaRPr>
          </a:p>
          <a:p>
            <a:pPr>
              <a:lnSpc>
                <a:spcPct val="80000"/>
              </a:lnSpc>
            </a:pPr>
            <a:r>
              <a:rPr lang="fr-FR" altLang="fr-FR" sz="2800" dirty="0">
                <a:solidFill>
                  <a:srgbClr val="663300"/>
                </a:solidFill>
                <a:effectLst/>
              </a:rPr>
              <a:t>Nous remercions toutes les personnes qui nous ont permis de faire cet album. (le restaurant du Moulin de la Gardiole, le restaurant du Moulin de la Grotte, le cabinet de Kinésithérapie Moulin de l’Antiquaire, les particuliers.</a:t>
            </a:r>
          </a:p>
          <a:p>
            <a:pPr>
              <a:lnSpc>
                <a:spcPct val="80000"/>
              </a:lnSpc>
            </a:pPr>
            <a:endParaRPr lang="fr-FR" altLang="fr-FR" sz="2000" dirty="0">
              <a:solidFill>
                <a:srgbClr val="663300"/>
              </a:solidFill>
              <a:effectLst/>
            </a:endParaRPr>
          </a:p>
          <a:p>
            <a:pPr>
              <a:lnSpc>
                <a:spcPct val="80000"/>
              </a:lnSpc>
            </a:pPr>
            <a:r>
              <a:rPr lang="fr-FR" altLang="fr-FR" sz="2400" dirty="0">
                <a:solidFill>
                  <a:srgbClr val="663300"/>
                </a:solidFill>
                <a:effectLst/>
              </a:rPr>
              <a:t>Avec la participation active de l’</a:t>
            </a:r>
            <a:r>
              <a:rPr lang="fr-FR" altLang="fr-FR" sz="2400" dirty="0" err="1">
                <a:solidFill>
                  <a:srgbClr val="663300"/>
                </a:solidFill>
                <a:effectLst/>
              </a:rPr>
              <a:t>Escolo</a:t>
            </a:r>
            <a:r>
              <a:rPr lang="fr-FR" altLang="fr-FR" sz="2400" dirty="0">
                <a:solidFill>
                  <a:srgbClr val="663300"/>
                </a:solidFill>
                <a:effectLst/>
              </a:rPr>
              <a:t> dei Moulin</a:t>
            </a:r>
          </a:p>
        </p:txBody>
      </p:sp>
    </p:spTree>
  </p:cSld>
  <p:clrMapOvr>
    <a:masterClrMapping/>
  </p:clrMapOvr>
  <mc:AlternateContent xmlns:mc="http://schemas.openxmlformats.org/markup-compatibility/2006">
    <mc:Choice xmlns:p14="http://schemas.microsoft.com/office/powerpoint/2010/main" Requires="p14">
      <p:transition spd="slow" p14:dur="2000" advTm="22918"/>
    </mc:Choice>
    <mc:Fallback>
      <p:transition spd="slow" advTm="2291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AE9AF44-CB6A-EF25-E2C9-0B8117B400B9}"/>
              </a:ext>
            </a:extLst>
          </p:cNvPr>
          <p:cNvSpPr>
            <a:spLocks noGrp="1"/>
          </p:cNvSpPr>
          <p:nvPr>
            <p:ph type="title"/>
          </p:nvPr>
        </p:nvSpPr>
        <p:spPr/>
        <p:txBody>
          <a:bodyPr/>
          <a:lstStyle/>
          <a:p>
            <a:endParaRPr lang="fr-FR"/>
          </a:p>
        </p:txBody>
      </p:sp>
      <p:pic>
        <p:nvPicPr>
          <p:cNvPr id="5" name="Espace réservé du contenu 4" descr="Une image contenant extérieur, arbre, ciel, bâtiment&#10;&#10;Description générée automatiquement">
            <a:extLst>
              <a:ext uri="{FF2B5EF4-FFF2-40B4-BE49-F238E27FC236}">
                <a16:creationId xmlns:a16="http://schemas.microsoft.com/office/drawing/2014/main" xmlns="" id="{6F4444B5-6983-52AC-3192-11856AD619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084" y="0"/>
            <a:ext cx="9726083" cy="7294563"/>
          </a:xfrm>
        </p:spPr>
      </p:pic>
    </p:spTree>
    <p:extLst>
      <p:ext uri="{BB962C8B-B14F-4D97-AF65-F5344CB8AC3E}">
        <p14:creationId xmlns:p14="http://schemas.microsoft.com/office/powerpoint/2010/main" val="2742890371"/>
      </p:ext>
    </p:extLst>
  </p:cSld>
  <p:clrMapOvr>
    <a:masterClrMapping/>
  </p:clrMapOvr>
  <mc:AlternateContent xmlns:mc="http://schemas.openxmlformats.org/markup-compatibility/2006">
    <mc:Choice xmlns:p14="http://schemas.microsoft.com/office/powerpoint/2010/main" Requires="p14">
      <p:transition spd="slow" p14:dur="2000" advTm="10328"/>
    </mc:Choice>
    <mc:Fallback>
      <p:transition spd="slow" advTm="10328"/>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AE39"/>
        </a:solid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xmlns="" id="{B90DDB9D-A5FE-EF45-D633-8E6849351969}"/>
              </a:ext>
            </a:extLst>
          </p:cNvPr>
          <p:cNvSpPr>
            <a:spLocks noGrp="1" noChangeArrowheads="1"/>
          </p:cNvSpPr>
          <p:nvPr>
            <p:ph type="title"/>
          </p:nvPr>
        </p:nvSpPr>
        <p:spPr/>
        <p:txBody>
          <a:bodyPr/>
          <a:lstStyle/>
          <a:p>
            <a:r>
              <a:rPr lang="fr-FR" altLang="fr-FR" sz="4000" b="1" i="1" dirty="0">
                <a:solidFill>
                  <a:srgbClr val="0033CC"/>
                </a:solidFill>
              </a:rPr>
              <a:t>Trans en Provence</a:t>
            </a:r>
            <a:r>
              <a:rPr lang="fr-FR" altLang="fr-FR" sz="3600" dirty="0"/>
              <a:t/>
            </a:r>
            <a:br>
              <a:rPr lang="fr-FR" altLang="fr-FR" sz="3600" dirty="0"/>
            </a:br>
            <a:endParaRPr lang="fr-FR" altLang="fr-FR" sz="3600" b="1" dirty="0">
              <a:solidFill>
                <a:schemeClr val="bg1"/>
              </a:solidFill>
            </a:endParaRPr>
          </a:p>
        </p:txBody>
      </p:sp>
      <p:sp>
        <p:nvSpPr>
          <p:cNvPr id="137219" name="Rectangle 3">
            <a:extLst>
              <a:ext uri="{FF2B5EF4-FFF2-40B4-BE49-F238E27FC236}">
                <a16:creationId xmlns:a16="http://schemas.microsoft.com/office/drawing/2014/main" xmlns="" id="{8515D366-8DB9-25AC-DE07-96FB1C943067}"/>
              </a:ext>
            </a:extLst>
          </p:cNvPr>
          <p:cNvSpPr>
            <a:spLocks noGrp="1" noChangeArrowheads="1"/>
          </p:cNvSpPr>
          <p:nvPr>
            <p:ph type="body" idx="1"/>
          </p:nvPr>
        </p:nvSpPr>
        <p:spPr>
          <a:xfrm>
            <a:off x="457200" y="1484313"/>
            <a:ext cx="8229600" cy="4897437"/>
          </a:xfrm>
        </p:spPr>
        <p:txBody>
          <a:bodyPr/>
          <a:lstStyle/>
          <a:p>
            <a:r>
              <a:rPr lang="fr-FR" altLang="fr-FR" dirty="0">
                <a:solidFill>
                  <a:srgbClr val="663300"/>
                </a:solidFill>
                <a:effectLst/>
              </a:rPr>
              <a:t>Les photos qui vous ont été présentées, ont été prises en 2008.</a:t>
            </a:r>
          </a:p>
          <a:p>
            <a:r>
              <a:rPr lang="fr-FR" altLang="fr-FR">
                <a:solidFill>
                  <a:srgbClr val="663300"/>
                </a:solidFill>
                <a:effectLst/>
              </a:rPr>
              <a:t>Les évènements </a:t>
            </a:r>
            <a:r>
              <a:rPr lang="fr-FR" altLang="fr-FR" dirty="0">
                <a:solidFill>
                  <a:srgbClr val="663300"/>
                </a:solidFill>
                <a:effectLst/>
              </a:rPr>
              <a:t>catastrophiques du 15 juin 2010, ont marqué les sites que vous avez vus dans ce diaporama. Certains d’entre eux ont été très endommagés voire disparus.</a:t>
            </a:r>
            <a:r>
              <a:rPr lang="fr-FR" altLang="fr-FR" sz="2400" dirty="0">
                <a:effectLst/>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montagne, arbre, maison&#10;&#10;Description générée automatiquement">
            <a:extLst>
              <a:ext uri="{FF2B5EF4-FFF2-40B4-BE49-F238E27FC236}">
                <a16:creationId xmlns:a16="http://schemas.microsoft.com/office/drawing/2014/main" xmlns="" id="{B2AAC344-562F-389C-BF35-0CACB947C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1326989"/>
      </p:ext>
    </p:extLst>
  </p:cSld>
  <p:clrMapOvr>
    <a:masterClrMapping/>
  </p:clrMapOvr>
  <mc:AlternateContent xmlns:mc="http://schemas.openxmlformats.org/markup-compatibility/2006">
    <mc:Choice xmlns:p14="http://schemas.microsoft.com/office/powerpoint/2010/main" Requires="p14">
      <p:transition spd="slow" p14:dur="2000" advTm="7898"/>
    </mc:Choice>
    <mc:Fallback>
      <p:transition spd="slow" advTm="789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D8F0CBA0-BBCA-C590-489F-AA170BD31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278119790"/>
      </p:ext>
    </p:extLst>
  </p:cSld>
  <p:clrMapOvr>
    <a:masterClrMapping/>
  </p:clrMapOvr>
  <mc:AlternateContent xmlns:mc="http://schemas.openxmlformats.org/markup-compatibility/2006">
    <mc:Choice xmlns:p14="http://schemas.microsoft.com/office/powerpoint/2010/main" Requires="p14">
      <p:transition spd="slow" p14:dur="2000" advTm="10695"/>
    </mc:Choice>
    <mc:Fallback>
      <p:transition spd="slow" advTm="1069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extérieur, arbre, pierre&#10;&#10;Description générée automatiquement">
            <a:extLst>
              <a:ext uri="{FF2B5EF4-FFF2-40B4-BE49-F238E27FC236}">
                <a16:creationId xmlns:a16="http://schemas.microsoft.com/office/drawing/2014/main" xmlns="" id="{99B779C2-A012-ED2F-C04F-27F167E00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 y="0"/>
            <a:ext cx="5143500" cy="6858000"/>
          </a:xfrm>
          <a:prstGeom prst="rect">
            <a:avLst/>
          </a:prstGeom>
        </p:spPr>
      </p:pic>
      <p:pic>
        <p:nvPicPr>
          <p:cNvPr id="5" name="Image 4" descr="Une image contenant bâtiment, brique, pierre, voûte&#10;&#10;Description générée automatiquement">
            <a:extLst>
              <a:ext uri="{FF2B5EF4-FFF2-40B4-BE49-F238E27FC236}">
                <a16:creationId xmlns:a16="http://schemas.microsoft.com/office/drawing/2014/main" xmlns="" id="{F081DB40-4B2F-CFE0-CE2B-B01EE48B1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037" y="-76200"/>
            <a:ext cx="4572000" cy="3429000"/>
          </a:xfrm>
          <a:prstGeom prst="rect">
            <a:avLst/>
          </a:prstGeom>
        </p:spPr>
      </p:pic>
      <p:pic>
        <p:nvPicPr>
          <p:cNvPr id="7" name="Image 6" descr="Une image contenant roche, pierre&#10;&#10;Description générée automatiquement">
            <a:extLst>
              <a:ext uri="{FF2B5EF4-FFF2-40B4-BE49-F238E27FC236}">
                <a16:creationId xmlns:a16="http://schemas.microsoft.com/office/drawing/2014/main" xmlns="" id="{EA824C53-7AA4-5EA3-B476-61243E4D57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8" y="3352800"/>
            <a:ext cx="4572001" cy="3505199"/>
          </a:xfrm>
          <a:prstGeom prst="rect">
            <a:avLst/>
          </a:prstGeom>
        </p:spPr>
      </p:pic>
    </p:spTree>
    <p:extLst>
      <p:ext uri="{BB962C8B-B14F-4D97-AF65-F5344CB8AC3E}">
        <p14:creationId xmlns:p14="http://schemas.microsoft.com/office/powerpoint/2010/main" val="2338937327"/>
      </p:ext>
    </p:extLst>
  </p:cSld>
  <p:clrMapOvr>
    <a:masterClrMapping/>
  </p:clrMapOvr>
  <mc:AlternateContent xmlns:mc="http://schemas.openxmlformats.org/markup-compatibility/2006">
    <mc:Choice xmlns:p14="http://schemas.microsoft.com/office/powerpoint/2010/main" Requires="p14">
      <p:transition spd="slow" p14:dur="2000" advTm="10665"/>
    </mc:Choice>
    <mc:Fallback>
      <p:transition spd="slow" advTm="1066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xmlns="" id="{965B219D-0953-C2EB-E96E-ACC1A3590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330288255"/>
      </p:ext>
    </p:extLst>
  </p:cSld>
  <p:clrMapOvr>
    <a:masterClrMapping/>
  </p:clrMapOvr>
  <mc:AlternateContent xmlns:mc="http://schemas.openxmlformats.org/markup-compatibility/2006">
    <mc:Choice xmlns:p14="http://schemas.microsoft.com/office/powerpoint/2010/main" Requires="p14">
      <p:transition spd="slow" p14:dur="2000" advTm="11291"/>
    </mc:Choice>
    <mc:Fallback>
      <p:transition spd="slow" advTm="1129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pierre, moulin à eau, objet d’extérieur&#10;&#10;Description générée automatiquement">
            <a:extLst>
              <a:ext uri="{FF2B5EF4-FFF2-40B4-BE49-F238E27FC236}">
                <a16:creationId xmlns:a16="http://schemas.microsoft.com/office/drawing/2014/main" xmlns="" id="{FA1CAC60-7F22-4C24-6FF2-A401D880F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19000"/>
            <a:ext cx="5143500" cy="6858000"/>
          </a:xfrm>
          <a:prstGeom prst="rect">
            <a:avLst/>
          </a:prstGeom>
        </p:spPr>
      </p:pic>
      <p:pic>
        <p:nvPicPr>
          <p:cNvPr id="5" name="Image 4" descr="Une image contenant extérieur, pierre, nature, roche&#10;&#10;Description générée automatiquement">
            <a:extLst>
              <a:ext uri="{FF2B5EF4-FFF2-40B4-BE49-F238E27FC236}">
                <a16:creationId xmlns:a16="http://schemas.microsoft.com/office/drawing/2014/main" xmlns="" id="{2972ABB6-5251-8E95-C304-637C4FEB8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5996" y="-19000"/>
            <a:ext cx="4597333" cy="3448000"/>
          </a:xfrm>
          <a:prstGeom prst="rect">
            <a:avLst/>
          </a:prstGeom>
        </p:spPr>
      </p:pic>
      <p:pic>
        <p:nvPicPr>
          <p:cNvPr id="7" name="Image 6" descr="Une image contenant bâtiment, pierre, extérieur, brique&#10;&#10;Description générée automatiquement">
            <a:extLst>
              <a:ext uri="{FF2B5EF4-FFF2-40B4-BE49-F238E27FC236}">
                <a16:creationId xmlns:a16="http://schemas.microsoft.com/office/drawing/2014/main" xmlns="" id="{E9FD72A7-5557-01B7-0669-8CCFAD3FB5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996" y="3375497"/>
            <a:ext cx="4618004" cy="3463503"/>
          </a:xfrm>
          <a:prstGeom prst="rect">
            <a:avLst/>
          </a:prstGeom>
        </p:spPr>
      </p:pic>
    </p:spTree>
    <p:extLst>
      <p:ext uri="{BB962C8B-B14F-4D97-AF65-F5344CB8AC3E}">
        <p14:creationId xmlns:p14="http://schemas.microsoft.com/office/powerpoint/2010/main" val="1275651885"/>
      </p:ext>
    </p:extLst>
  </p:cSld>
  <p:clrMapOvr>
    <a:masterClrMapping/>
  </p:clrMapOvr>
  <mc:AlternateContent xmlns:mc="http://schemas.openxmlformats.org/markup-compatibility/2006">
    <mc:Choice xmlns:p14="http://schemas.microsoft.com/office/powerpoint/2010/main" Requires="p14">
      <p:transition spd="slow" p14:dur="2000" advTm="11188"/>
    </mc:Choice>
    <mc:Fallback>
      <p:transition spd="slow" advTm="11188"/>
    </mc:Fallback>
  </mc:AlternateContent>
  <p:timing>
    <p:tnLst>
      <p:par>
        <p:cTn id="1" dur="indefinite" restart="never" nodeType="tmRoot"/>
      </p:par>
    </p:tnLst>
  </p:timing>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Cliff</Template>
  <TotalTime>160</TotalTime>
  <Words>167</Words>
  <Application>Microsoft Office PowerPoint</Application>
  <PresentationFormat>Affichage à l'écran (4:3)</PresentationFormat>
  <Paragraphs>21</Paragraphs>
  <Slides>40</Slides>
  <Notes>4</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1</vt:i4>
      </vt:variant>
      <vt:variant>
        <vt:lpstr>Titres des diapositives</vt:lpstr>
      </vt:variant>
      <vt:variant>
        <vt:i4>40</vt:i4>
      </vt:variant>
    </vt:vector>
  </HeadingPairs>
  <TitlesOfParts>
    <vt:vector size="45" baseType="lpstr">
      <vt:lpstr>Arial</vt:lpstr>
      <vt:lpstr>Verdana</vt:lpstr>
      <vt:lpstr>Wingdings</vt:lpstr>
      <vt:lpstr>Cliff</vt:lpstr>
      <vt:lpstr>PhotoImpact</vt:lpstr>
      <vt:lpstr>TRANS EN PROVENCE</vt:lpstr>
      <vt:lpstr>Trans en Provence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Trans en Provence </vt:lpstr>
      <vt:lpstr>Trans en Provence </vt:lpstr>
    </vt:vector>
  </TitlesOfParts>
  <Company>Du vide intersidéral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 en Provence Les Olivades 2010</dc:title>
  <dc:creator>Jacques</dc:creator>
  <cp:lastModifiedBy>Demat</cp:lastModifiedBy>
  <cp:revision>19</cp:revision>
  <cp:lastPrinted>1601-01-01T00:00:00Z</cp:lastPrinted>
  <dcterms:created xsi:type="dcterms:W3CDTF">2010-03-21T17:47:47Z</dcterms:created>
  <dcterms:modified xsi:type="dcterms:W3CDTF">2022-06-20T08:14:35Z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